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2" r:id="rId2"/>
    <p:sldId id="391" r:id="rId3"/>
    <p:sldId id="393" r:id="rId4"/>
    <p:sldId id="389" r:id="rId5"/>
    <p:sldId id="382" r:id="rId6"/>
    <p:sldId id="383" r:id="rId7"/>
    <p:sldId id="385" r:id="rId8"/>
    <p:sldId id="387" r:id="rId9"/>
    <p:sldId id="388" r:id="rId10"/>
    <p:sldId id="356" r:id="rId11"/>
    <p:sldId id="394" r:id="rId12"/>
    <p:sldId id="395" r:id="rId13"/>
    <p:sldId id="396" r:id="rId14"/>
    <p:sldId id="397" r:id="rId15"/>
    <p:sldId id="398" r:id="rId16"/>
    <p:sldId id="390" r:id="rId17"/>
    <p:sldId id="399" r:id="rId18"/>
    <p:sldId id="400" r:id="rId19"/>
    <p:sldId id="401" r:id="rId20"/>
    <p:sldId id="320" r:id="rId21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361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7" tIns="49523" rIns="99047" bIns="49523" anchor="t" anchorCtr="0" compatLnSpc="1"/>
          <a:lstStyle>
            <a:lvl1pPr marL="0" marR="0" lvl="0" indent="0" algn="l" defTabSz="9904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4021293" y="0"/>
            <a:ext cx="3076361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7" tIns="49523" rIns="99047" bIns="49523" anchor="t" anchorCtr="0" compatLnSpc="1"/>
          <a:lstStyle>
            <a:lvl1pPr marL="0" marR="0" lvl="0" indent="0" algn="r" defTabSz="9904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C5A436B-41C8-4325-92CB-1CEF1CBEBD25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9" y="1279529"/>
            <a:ext cx="6140452" cy="345440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/>
          <p:cNvSpPr txBox="1">
            <a:spLocks noGrp="1"/>
          </p:cNvSpPr>
          <p:nvPr>
            <p:ph type="body" sz="quarter" idx="3"/>
          </p:nvPr>
        </p:nvSpPr>
        <p:spPr>
          <a:xfrm>
            <a:off x="709931" y="4925406"/>
            <a:ext cx="5679438" cy="4029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7" tIns="49523" rIns="99047" bIns="49523" anchor="t" anchorCtr="0" compatLnSpc="1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721105"/>
            <a:ext cx="3076361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7" tIns="49523" rIns="99047" bIns="49523" anchor="b" anchorCtr="0" compatLnSpc="1"/>
          <a:lstStyle>
            <a:lvl1pPr marL="0" marR="0" lvl="0" indent="0" algn="l" defTabSz="9904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7" tIns="49523" rIns="99047" bIns="49523" anchor="b" anchorCtr="0" compatLnSpc="1"/>
          <a:lstStyle>
            <a:lvl1pPr marL="0" marR="0" lvl="0" indent="0" algn="r" defTabSz="9904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120E07B-C001-4F69-B641-80DA73CC79E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58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7" tIns="49523" rIns="99047" bIns="49523" anchor="b" anchorCtr="0" compatLnSpc="1"/>
          <a:lstStyle/>
          <a:p>
            <a:pPr marL="0" marR="0" lvl="0" indent="0" algn="r" defTabSz="9904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F1A540-DC91-4B63-85A9-9559C15A897D}" type="slidenum">
              <a:t>10</a:t>
            </a:fld>
            <a:endParaRPr lang="fr-FR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40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Title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751011" y="1300788"/>
            <a:ext cx="8689972" cy="2509214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2" cy="1371600"/>
          </a:xfrm>
        </p:spPr>
        <p:txBody>
          <a:bodyPr anchorCtr="1"/>
          <a:lstStyle>
            <a:lvl1pPr marL="0" indent="0" algn="ctr">
              <a:buNone/>
              <a:defRPr sz="220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0AEACA-2C70-42DD-8941-A56770067624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E46530-1CA5-4548-A4E7-C4535E7E206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08117"/>
      </p:ext>
    </p:extLst>
  </p:cSld>
  <p:clrMapOvr>
    <a:masterClrMapping/>
  </p:clrMapOvr>
  <p:transition spd="slow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796" y="4289377"/>
            <a:ext cx="10364431" cy="811612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184742" y="698263"/>
            <a:ext cx="9822530" cy="3214134"/>
          </a:xfrm>
          <a:ln w="82552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5108725"/>
            <a:ext cx="10364449" cy="682471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17EB5-D284-401B-B089-0B48522DB8A1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6BA6AC-4B22-4858-AD40-6623B24B11A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0659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342724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10364449" cy="1586383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9A8AFA-F1A6-4E10-B742-F961402CAD06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401707-E1C4-4658-842E-874823AA454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1728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947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4372797"/>
            <a:ext cx="10364449" cy="1421050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336F5E-7F44-4619-8D46-1F84A8292778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25C63F-2AC7-4123-96B2-3753F849D6EC}" type="slidenum">
              <a:t>‹N°›</a:t>
            </a:fld>
            <a:endParaRPr lang="fr-FR"/>
          </a:p>
        </p:txBody>
      </p:sp>
      <p:sp>
        <p:nvSpPr>
          <p:cNvPr id="9" name="TextBox 12"/>
          <p:cNvSpPr txBox="1"/>
          <p:nvPr/>
        </p:nvSpPr>
        <p:spPr>
          <a:xfrm>
            <a:off x="1001487" y="75416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557561" y="2993581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64026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778" y="2138717"/>
            <a:ext cx="10364449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4662333"/>
            <a:ext cx="10364449" cy="1140640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3937B6-A8ED-4D85-AD3F-96EFD0D65088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73A4D6-7D72-4F3E-B9CD-9746D5DD484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8386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160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3778" y="2367088"/>
            <a:ext cx="3298972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2943353"/>
            <a:ext cx="329897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52387" y="2367088"/>
            <a:ext cx="3291519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41350" y="2943353"/>
            <a:ext cx="330335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73293" y="2367088"/>
            <a:ext cx="3304925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73293" y="2943353"/>
            <a:ext cx="3304925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0F124B-4B58-40B7-8496-5B906C5E2F63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11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2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68E0FD-2E44-45FE-B550-CF4F302F4BC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796377"/>
      </p:ext>
    </p:extLst>
  </p:cSld>
  <p:clrMapOvr>
    <a:masterClrMapping/>
  </p:clrMapOvr>
  <p:transition spd="slow"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778" y="610773"/>
            <a:ext cx="10364449" cy="16039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3296412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913778" y="2367088"/>
            <a:ext cx="3296412" cy="1524003"/>
          </a:xfrm>
          <a:ln w="82552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4781077"/>
            <a:ext cx="329641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42758" y="4204822"/>
            <a:ext cx="3301825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441350" y="2367088"/>
            <a:ext cx="3303352" cy="1524003"/>
          </a:xfrm>
          <a:ln w="82552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41350" y="4781077"/>
            <a:ext cx="330335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73293" y="4204822"/>
            <a:ext cx="3300682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973293" y="2367088"/>
            <a:ext cx="3304925" cy="1524003"/>
          </a:xfrm>
          <a:ln w="82552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73174" y="4781077"/>
            <a:ext cx="3305053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47FFD-E4A8-4A50-B96D-9D2E1AA86977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1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A5B175-43E3-46A1-82A2-B9AA9FBC80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64500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38048F-A840-440C-BCBE-F75B82C8B025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ED2EAB-DEB4-4A3B-A630-EF1416F8BE8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7041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609603"/>
            <a:ext cx="2553324" cy="5181603"/>
          </a:xfrm>
        </p:spPr>
        <p:txBody>
          <a:bodyPr vert="eaVert" anchorCtr="0"/>
          <a:lstStyle>
            <a:lvl1pPr algn="l"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3778" y="609603"/>
            <a:ext cx="7658721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BBE49A-95D3-4125-9435-203114CDF34E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0896DC-A728-4EE2-A5E0-4FDF94A0456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33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103638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F86832-4D86-4060-BF8D-1C2953F9C452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FDD2E1-CA64-43E3-A4A7-F950D771AB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191364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778" y="828565"/>
            <a:ext cx="10351748" cy="2736817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778" y="3657453"/>
            <a:ext cx="10351748" cy="136818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D4E1C-7D64-45A8-B076-FFFC8705B89B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21AB5-68C1-472C-9599-3C99A6E5E27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6574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51060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2367088"/>
            <a:ext cx="5105396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65573F-B5E7-49FD-BE1D-1F825E3FCCC8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E44CBC-658E-493C-B219-E75CFD7FFED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7253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6328" y="2371020"/>
            <a:ext cx="4873477" cy="679993"/>
          </a:xfrm>
        </p:spPr>
        <p:txBody>
          <a:bodyPr anchor="b"/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idx="2"/>
          </p:nvPr>
        </p:nvSpPr>
        <p:spPr>
          <a:xfrm>
            <a:off x="913778" y="3051014"/>
            <a:ext cx="5106027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3"/>
          </p:nvPr>
        </p:nvSpPr>
        <p:spPr>
          <a:xfrm>
            <a:off x="6396420" y="2371020"/>
            <a:ext cx="4881807" cy="679993"/>
          </a:xfrm>
        </p:spPr>
        <p:txBody>
          <a:bodyPr anchor="b"/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3051014"/>
            <a:ext cx="5105396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9F6F5B-CECA-495B-8512-780E036657A6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9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0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CC85F6-DF30-43D4-BB84-AA0FDF16DDC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24660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F9855B-5B0A-4862-BE53-944C6A200A00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5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021E4-5C43-4B6F-838F-E5758D3E93F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021613"/>
      </p:ext>
    </p:extLst>
  </p:cSld>
  <p:clrMapOvr>
    <a:masterClrMapping/>
  </p:clrMapOvr>
  <p:transition spd="slow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AAA90F-BBCC-4628-B8EA-E9E0CF221599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11562B-AB0B-4F43-A233-7BDE743B4C5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19461"/>
      </p:ext>
    </p:extLst>
  </p:cSld>
  <p:clrMapOvr>
    <a:masterClrMapping/>
  </p:clrMapOvr>
  <p:transition spd="slow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3935687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78065" y="609603"/>
            <a:ext cx="6200162" cy="5181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913778" y="2632850"/>
            <a:ext cx="3935687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90DF8E-A4C1-4D2A-BE4F-82472BF53D7D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9A5A1A-0A0D-4164-9FEF-114445F043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24253"/>
      </p:ext>
    </p:extLst>
  </p:cSld>
  <p:clrMapOvr>
    <a:masterClrMapping/>
  </p:clrMapOvr>
  <p:transition spd="slow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5934968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424799" y="609603"/>
            <a:ext cx="3255355" cy="5181603"/>
          </a:xfrm>
          <a:ln w="82552">
            <a:solidFill>
              <a:srgbClr val="EAEAEA"/>
            </a:solidFill>
            <a:prstDash val="solid"/>
            <a:miter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913796" y="2632850"/>
            <a:ext cx="5934949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DE5B93-977D-4B48-8889-DC0D5E1B429D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E81441-3F58-4133-8542-B5728E9900B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2885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/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913778" y="618518"/>
            <a:ext cx="10364449" cy="1596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778" y="2367088"/>
            <a:ext cx="10364449" cy="342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678738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E259E02B-848D-4A5E-A3D9-DBF774314B4D}" type="datetime1">
              <a:rPr lang="fr-FR"/>
              <a:pPr lvl="0"/>
              <a:t>04/02/2022</a:t>
            </a:fld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13778" y="5883277"/>
            <a:ext cx="667288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514008" y="5883277"/>
            <a:ext cx="76421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17DC6C46-ED1A-4D03-87B1-9924E41830A9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fade/>
  </p:transition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6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fr-FR" sz="20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fr-FR" sz="1800" b="0" i="0" u="none" strike="noStrike" kern="1200" cap="all" spc="0" baseline="0">
          <a:solidFill>
            <a:srgbClr val="000000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fr-FR" sz="1600" b="0" i="0" u="none" strike="noStrike" kern="1200" cap="all" spc="0" baseline="0">
          <a:solidFill>
            <a:srgbClr val="000000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fr-FR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fr-FR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9416" y="692696"/>
            <a:ext cx="9817591" cy="1573110"/>
          </a:xfrm>
        </p:spPr>
        <p:txBody>
          <a:bodyPr/>
          <a:lstStyle/>
          <a:p>
            <a:r>
              <a:rPr lang="fr-FR" dirty="0"/>
              <a:t>Assemblée générale de l’</a:t>
            </a:r>
            <a:r>
              <a:rPr lang="fr-FR" dirty="0" err="1"/>
              <a:t>aappma</a:t>
            </a:r>
            <a:r>
              <a:rPr lang="fr-FR" dirty="0"/>
              <a:t> la gaule annonéenne</a:t>
            </a:r>
          </a:p>
        </p:txBody>
      </p:sp>
      <p:pic>
        <p:nvPicPr>
          <p:cNvPr id="5" name="Image 4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13" y="2274934"/>
            <a:ext cx="3374274" cy="33742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-1032792" y="5445224"/>
            <a:ext cx="6152229" cy="9328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/>
              <a:defRPr lang="fr-FR" sz="2200" b="0" i="0" u="none" strike="noStrike" kern="1200" cap="all" spc="0" baseline="0">
                <a:solidFill>
                  <a:srgbClr val="7F7F7F"/>
                </a:solidFill>
                <a:uFillTx/>
                <a:latin typeface="Tw Cen MT"/>
              </a:defRPr>
            </a:lvl1pPr>
            <a:lvl2pPr marL="685800" marR="0" lvl="1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8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2pPr>
            <a:lvl3pPr marL="1143000" marR="0" lvl="2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6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3pPr>
            <a:lvl4pPr marL="1600200" marR="0" lvl="3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4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4pPr>
            <a:lvl5pPr marL="2057400" marR="0" lvl="4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4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5pPr>
          </a:lstStyle>
          <a:p>
            <a:pPr marL="457200" lvl="1" indent="0" algn="just">
              <a:buFont typeface="Arial" pitchFamily="34"/>
              <a:buNone/>
            </a:pPr>
            <a:endParaRPr lang="fr-FR" sz="1600" dirty="0"/>
          </a:p>
          <a:p>
            <a:pPr marL="457200" lvl="1" indent="0" algn="just">
              <a:buFont typeface="Arial" pitchFamily="34"/>
              <a:buNone/>
            </a:pPr>
            <a:r>
              <a:rPr lang="fr-FR" sz="1600" dirty="0"/>
              <a:t>Vendredi 04 Février 2022 à 19h00</a:t>
            </a:r>
          </a:p>
          <a:p>
            <a:pPr marL="457200" lvl="1" indent="0" algn="just">
              <a:buFont typeface="Arial" pitchFamily="34"/>
              <a:buNone/>
            </a:pPr>
            <a:r>
              <a:rPr lang="fr-FR" sz="1600" dirty="0"/>
              <a:t>Halle aux muletiers de la </a:t>
            </a:r>
            <a:r>
              <a:rPr lang="fr-FR" sz="1600" dirty="0" err="1"/>
              <a:t>Lombardière</a:t>
            </a:r>
            <a:r>
              <a:rPr lang="fr-FR" sz="1600" dirty="0"/>
              <a:t> </a:t>
            </a:r>
          </a:p>
          <a:p>
            <a:pPr marL="457200" lvl="1" indent="0" algn="just">
              <a:buFont typeface="Arial" pitchFamily="34"/>
              <a:buNone/>
            </a:pPr>
            <a:endParaRPr lang="fr-FR" b="1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941" y="5072160"/>
            <a:ext cx="1185270" cy="17721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12" y="5649208"/>
            <a:ext cx="1559350" cy="10262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91" y="5579430"/>
            <a:ext cx="1165852" cy="11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455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2017068" y="351528"/>
            <a:ext cx="10364449" cy="659157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fr-FR" dirty="0"/>
              <a:t>Perspectives 2022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4294967295"/>
          </p:nvPr>
        </p:nvSpPr>
        <p:spPr>
          <a:xfrm>
            <a:off x="4439816" y="1628800"/>
            <a:ext cx="3166818" cy="3730348"/>
          </a:xfrm>
          <a:solidFill>
            <a:schemeClr val="bg1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cap="none" dirty="0"/>
              <a:t>GESTION HALIEUTIQUE : poursuite des rempoissonnements Vert, Ternay, truitelles AEC basse </a:t>
            </a:r>
            <a:r>
              <a:rPr lang="fr-FR" sz="1400" cap="none" dirty="0" err="1"/>
              <a:t>Cance</a:t>
            </a:r>
            <a:r>
              <a:rPr lang="fr-FR" sz="1400" cap="none" dirty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cap="none" dirty="0"/>
              <a:t>ENTRETIEN DES PARCOURS : </a:t>
            </a:r>
            <a:r>
              <a:rPr lang="fr-FR" sz="1400" cap="none" dirty="0" err="1"/>
              <a:t>Re</a:t>
            </a:r>
            <a:r>
              <a:rPr lang="fr-FR" sz="1400" cap="none" dirty="0"/>
              <a:t>-panneautage, cabanes TERNAY, abords lac de Vert…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cap="none" dirty="0"/>
              <a:t>Instauration d’une mesure de protection de la truite </a:t>
            </a:r>
            <a:r>
              <a:rPr lang="fr-FR" sz="1400" cap="none" dirty="0" err="1"/>
              <a:t>Fario</a:t>
            </a:r>
            <a:r>
              <a:rPr lang="fr-FR" sz="1400" cap="none" dirty="0"/>
              <a:t> sur la Basse </a:t>
            </a:r>
            <a:r>
              <a:rPr lang="fr-FR" sz="1400" cap="none" dirty="0" err="1"/>
              <a:t>Cance</a:t>
            </a:r>
            <a:r>
              <a:rPr lang="fr-FR" sz="1400" cap="none" dirty="0"/>
              <a:t>, en 2</a:t>
            </a:r>
            <a:r>
              <a:rPr lang="fr-FR" sz="1400" cap="none" baseline="30000" dirty="0"/>
              <a:t>ième</a:t>
            </a:r>
            <a:r>
              <a:rPr lang="fr-FR" sz="1400" cap="none" dirty="0"/>
              <a:t> catégorie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cap="none" dirty="0"/>
              <a:t>Participation au suivi piscicole FD 07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4294967295"/>
          </p:nvPr>
        </p:nvSpPr>
        <p:spPr>
          <a:xfrm>
            <a:off x="7968208" y="1628800"/>
            <a:ext cx="3024336" cy="3730348"/>
          </a:xfrm>
          <a:solidFill>
            <a:schemeClr val="bg1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b"/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LA GARDERIE : </a:t>
            </a:r>
            <a:r>
              <a:rPr lang="fr-FR" sz="1400" b="1" u="sng" dirty="0"/>
              <a:t>Un objectif prioritaire</a:t>
            </a:r>
            <a:r>
              <a:rPr lang="fr-FR" sz="1400" dirty="0"/>
              <a:t> : </a:t>
            </a:r>
            <a:r>
              <a:rPr lang="fr-FR" sz="1400" cap="none" dirty="0"/>
              <a:t>Maintien de deux gardes actifs, renforcés par 2 gardes en formation prochainement.</a:t>
            </a:r>
          </a:p>
          <a:p>
            <a:endParaRPr lang="fr-FR" sz="1400" cap="none" dirty="0"/>
          </a:p>
          <a:p>
            <a:endParaRPr lang="fr-FR" sz="1400" cap="none" dirty="0"/>
          </a:p>
          <a:p>
            <a:endParaRPr lang="fr-FR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400" dirty="0"/>
          </a:p>
          <a:p>
            <a:pPr algn="ctr"/>
            <a:endParaRPr lang="fr-FR" sz="1400" cap="none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0813662" y="135484"/>
            <a:ext cx="1074878" cy="10748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4539309" y="5778689"/>
            <a:ext cx="7344816" cy="46166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fr-FR" sz="2000" b="1" dirty="0"/>
              <a:t>BEAUCOUP DE TRAVAIL, MAIS BEAUCOUP DE VOLONTE</a:t>
            </a:r>
            <a:r>
              <a:rPr lang="fr-FR" sz="2400" b="1" dirty="0"/>
              <a:t>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4294967295"/>
          </p:nvPr>
        </p:nvSpPr>
        <p:spPr>
          <a:xfrm>
            <a:off x="924929" y="1628800"/>
            <a:ext cx="3093990" cy="3730348"/>
          </a:xfrm>
          <a:solidFill>
            <a:schemeClr val="bg1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Relancer les APN  : </a:t>
            </a:r>
            <a:r>
              <a:rPr lang="fr-FR" sz="1400" cap="none" dirty="0"/>
              <a:t>Création d’une commission qui a débuté ses travaux.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cap="none" dirty="0"/>
              <a:t>REDYNAMISER LES SECTIONS MOUCHE ET COUP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cap="none" dirty="0"/>
              <a:t> ANIMATIONS : Concours </a:t>
            </a:r>
            <a:r>
              <a:rPr lang="fr-FR" sz="1400" cap="none" dirty="0" err="1"/>
              <a:t>float</a:t>
            </a:r>
            <a:r>
              <a:rPr lang="fr-FR" sz="1400" cap="none" dirty="0"/>
              <a:t>-tube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cap="none" dirty="0"/>
              <a:t>COMMUNICATION : Remise en route du BULDO, maintien du site et de 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cap="none" dirty="0"/>
              <a:t>PARTENARIATS :  avec les collectivités territoriales, agence de l’eau, Fédération, CNR, DDT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cap="none" dirty="0"/>
          </a:p>
        </p:txBody>
      </p:sp>
      <p:grpSp>
        <p:nvGrpSpPr>
          <p:cNvPr id="16" name="Google Shape;1078;p62">
            <a:extLst>
              <a:ext uri="{FF2B5EF4-FFF2-40B4-BE49-F238E27FC236}">
                <a16:creationId xmlns:a16="http://schemas.microsoft.com/office/drawing/2014/main" id="{91C0C33F-048F-4895-A375-4F6B206E654F}"/>
              </a:ext>
            </a:extLst>
          </p:cNvPr>
          <p:cNvGrpSpPr/>
          <p:nvPr/>
        </p:nvGrpSpPr>
        <p:grpSpPr>
          <a:xfrm>
            <a:off x="913778" y="5868483"/>
            <a:ext cx="4941345" cy="335225"/>
            <a:chOff x="6336019" y="3733725"/>
            <a:chExt cx="2566206" cy="351310"/>
          </a:xfrm>
        </p:grpSpPr>
        <p:sp>
          <p:nvSpPr>
            <p:cNvPr id="17" name="Google Shape;1079;p62">
              <a:extLst>
                <a:ext uri="{FF2B5EF4-FFF2-40B4-BE49-F238E27FC236}">
                  <a16:creationId xmlns:a16="http://schemas.microsoft.com/office/drawing/2014/main" id="{7494DDBF-01BB-46A7-B92E-54E44079056E}"/>
                </a:ext>
              </a:extLst>
            </p:cNvPr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80;p62">
              <a:extLst>
                <a:ext uri="{FF2B5EF4-FFF2-40B4-BE49-F238E27FC236}">
                  <a16:creationId xmlns:a16="http://schemas.microsoft.com/office/drawing/2014/main" id="{D5D696E5-EA8D-485A-825B-F79B3A20DE80}"/>
                </a:ext>
              </a:extLst>
            </p:cNvPr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81;p62">
              <a:extLst>
                <a:ext uri="{FF2B5EF4-FFF2-40B4-BE49-F238E27FC236}">
                  <a16:creationId xmlns:a16="http://schemas.microsoft.com/office/drawing/2014/main" id="{5900F95E-BFE2-451A-82ED-240047D84787}"/>
                </a:ext>
              </a:extLst>
            </p:cNvPr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82;p62">
              <a:extLst>
                <a:ext uri="{FF2B5EF4-FFF2-40B4-BE49-F238E27FC236}">
                  <a16:creationId xmlns:a16="http://schemas.microsoft.com/office/drawing/2014/main" id="{9EFA6398-1F46-477A-81B5-3CED13EE254E}"/>
                </a:ext>
              </a:extLst>
            </p:cNvPr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9139;p67">
            <a:extLst>
              <a:ext uri="{FF2B5EF4-FFF2-40B4-BE49-F238E27FC236}">
                <a16:creationId xmlns:a16="http://schemas.microsoft.com/office/drawing/2014/main" id="{ED38B33D-615E-4E72-97BD-4CCE4ADDAA35}"/>
              </a:ext>
            </a:extLst>
          </p:cNvPr>
          <p:cNvGrpSpPr/>
          <p:nvPr/>
        </p:nvGrpSpPr>
        <p:grpSpPr>
          <a:xfrm>
            <a:off x="5081342" y="135040"/>
            <a:ext cx="6809868" cy="1090468"/>
            <a:chOff x="5916567" y="1099697"/>
            <a:chExt cx="2556683" cy="809211"/>
          </a:xfrm>
        </p:grpSpPr>
        <p:sp>
          <p:nvSpPr>
            <p:cNvPr id="22" name="Google Shape;9140;p67">
              <a:extLst>
                <a:ext uri="{FF2B5EF4-FFF2-40B4-BE49-F238E27FC236}">
                  <a16:creationId xmlns:a16="http://schemas.microsoft.com/office/drawing/2014/main" id="{0CFE1D05-7BCF-4B54-8216-2304F20F3739}"/>
                </a:ext>
              </a:extLst>
            </p:cNvPr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41;p67">
              <a:extLst>
                <a:ext uri="{FF2B5EF4-FFF2-40B4-BE49-F238E27FC236}">
                  <a16:creationId xmlns:a16="http://schemas.microsoft.com/office/drawing/2014/main" id="{4EB7786A-C830-4356-A7D7-4CF5E37FEED9}"/>
                </a:ext>
              </a:extLst>
            </p:cNvPr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42;p67">
              <a:extLst>
                <a:ext uri="{FF2B5EF4-FFF2-40B4-BE49-F238E27FC236}">
                  <a16:creationId xmlns:a16="http://schemas.microsoft.com/office/drawing/2014/main" id="{926AEBC3-647D-4BE8-8A7C-A76ABCABCBD1}"/>
                </a:ext>
              </a:extLst>
            </p:cNvPr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43;p67">
              <a:extLst>
                <a:ext uri="{FF2B5EF4-FFF2-40B4-BE49-F238E27FC236}">
                  <a16:creationId xmlns:a16="http://schemas.microsoft.com/office/drawing/2014/main" id="{1967C3C5-B087-451C-A670-93C29B12C86B}"/>
                </a:ext>
              </a:extLst>
            </p:cNvPr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44;p67">
              <a:extLst>
                <a:ext uri="{FF2B5EF4-FFF2-40B4-BE49-F238E27FC236}">
                  <a16:creationId xmlns:a16="http://schemas.microsoft.com/office/drawing/2014/main" id="{97278FB4-0FBA-4968-8247-B8BF8A6511C9}"/>
                </a:ext>
              </a:extLst>
            </p:cNvPr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5;p67">
              <a:extLst>
                <a:ext uri="{FF2B5EF4-FFF2-40B4-BE49-F238E27FC236}">
                  <a16:creationId xmlns:a16="http://schemas.microsoft.com/office/drawing/2014/main" id="{1CD7A43B-FCEF-454C-A9D5-2522CA17B0AD}"/>
                </a:ext>
              </a:extLst>
            </p:cNvPr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46;p67">
              <a:extLst>
                <a:ext uri="{FF2B5EF4-FFF2-40B4-BE49-F238E27FC236}">
                  <a16:creationId xmlns:a16="http://schemas.microsoft.com/office/drawing/2014/main" id="{140CE9CF-42FC-4F19-AC3D-6AA431DF4804}"/>
                </a:ext>
              </a:extLst>
            </p:cNvPr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47;p67">
              <a:extLst>
                <a:ext uri="{FF2B5EF4-FFF2-40B4-BE49-F238E27FC236}">
                  <a16:creationId xmlns:a16="http://schemas.microsoft.com/office/drawing/2014/main" id="{520D2D8B-B8B5-45EF-A165-564DFEB13FB9}"/>
                </a:ext>
              </a:extLst>
            </p:cNvPr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8548;p66">
            <a:extLst>
              <a:ext uri="{FF2B5EF4-FFF2-40B4-BE49-F238E27FC236}">
                <a16:creationId xmlns:a16="http://schemas.microsoft.com/office/drawing/2014/main" id="{77073168-A7C1-4BEC-8E41-4082653BDA6C}"/>
              </a:ext>
            </a:extLst>
          </p:cNvPr>
          <p:cNvGrpSpPr/>
          <p:nvPr/>
        </p:nvGrpSpPr>
        <p:grpSpPr>
          <a:xfrm>
            <a:off x="3916765" y="4629225"/>
            <a:ext cx="609992" cy="599975"/>
            <a:chOff x="4206459" y="1191441"/>
            <a:chExt cx="712557" cy="785901"/>
          </a:xfrm>
        </p:grpSpPr>
        <p:sp>
          <p:nvSpPr>
            <p:cNvPr id="31" name="Google Shape;8549;p66">
              <a:extLst>
                <a:ext uri="{FF2B5EF4-FFF2-40B4-BE49-F238E27FC236}">
                  <a16:creationId xmlns:a16="http://schemas.microsoft.com/office/drawing/2014/main" id="{741A553D-F7EB-4FB1-914E-397B5CF39656}"/>
                </a:ext>
              </a:extLst>
            </p:cNvPr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550;p66">
              <a:extLst>
                <a:ext uri="{FF2B5EF4-FFF2-40B4-BE49-F238E27FC236}">
                  <a16:creationId xmlns:a16="http://schemas.microsoft.com/office/drawing/2014/main" id="{89EBF07D-B1E1-44B8-A170-629151C24E0A}"/>
                </a:ext>
              </a:extLst>
            </p:cNvPr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551;p66">
              <a:extLst>
                <a:ext uri="{FF2B5EF4-FFF2-40B4-BE49-F238E27FC236}">
                  <a16:creationId xmlns:a16="http://schemas.microsoft.com/office/drawing/2014/main" id="{B6EAFF1D-3EB0-4292-B75C-4EBFB4E95F84}"/>
                </a:ext>
              </a:extLst>
            </p:cNvPr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552;p66">
              <a:extLst>
                <a:ext uri="{FF2B5EF4-FFF2-40B4-BE49-F238E27FC236}">
                  <a16:creationId xmlns:a16="http://schemas.microsoft.com/office/drawing/2014/main" id="{36A8C050-127C-4C2A-9E70-BF57ED0B6016}"/>
                </a:ext>
              </a:extLst>
            </p:cNvPr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8553;p66">
              <a:extLst>
                <a:ext uri="{FF2B5EF4-FFF2-40B4-BE49-F238E27FC236}">
                  <a16:creationId xmlns:a16="http://schemas.microsoft.com/office/drawing/2014/main" id="{0D2CDA89-AD70-412E-A34C-0E001A4DD821}"/>
                </a:ext>
              </a:extLst>
            </p:cNvPr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65" name="Google Shape;8554;p66">
                <a:extLst>
                  <a:ext uri="{FF2B5EF4-FFF2-40B4-BE49-F238E27FC236}">
                    <a16:creationId xmlns:a16="http://schemas.microsoft.com/office/drawing/2014/main" id="{9D45EAD4-391C-41EC-8B25-0D897DEA042A}"/>
                  </a:ext>
                </a:extLst>
              </p:cNvPr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555;p66">
                <a:extLst>
                  <a:ext uri="{FF2B5EF4-FFF2-40B4-BE49-F238E27FC236}">
                    <a16:creationId xmlns:a16="http://schemas.microsoft.com/office/drawing/2014/main" id="{6B18636B-3A53-4C73-9617-8F94749590A2}"/>
                  </a:ext>
                </a:extLst>
              </p:cNvPr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556;p66">
                <a:extLst>
                  <a:ext uri="{FF2B5EF4-FFF2-40B4-BE49-F238E27FC236}">
                    <a16:creationId xmlns:a16="http://schemas.microsoft.com/office/drawing/2014/main" id="{E2088633-FB29-431C-B701-8DFB2127DCD6}"/>
                  </a:ext>
                </a:extLst>
              </p:cNvPr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557;p66">
                <a:extLst>
                  <a:ext uri="{FF2B5EF4-FFF2-40B4-BE49-F238E27FC236}">
                    <a16:creationId xmlns:a16="http://schemas.microsoft.com/office/drawing/2014/main" id="{A5AE1656-3356-485E-B513-5995C6A25748}"/>
                  </a:ext>
                </a:extLst>
              </p:cNvPr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8558;p66">
              <a:extLst>
                <a:ext uri="{FF2B5EF4-FFF2-40B4-BE49-F238E27FC236}">
                  <a16:creationId xmlns:a16="http://schemas.microsoft.com/office/drawing/2014/main" id="{EBDC2549-8817-4FB3-B915-4C7E5FCAAEE2}"/>
                </a:ext>
              </a:extLst>
            </p:cNvPr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61" name="Google Shape;8559;p66">
                <a:extLst>
                  <a:ext uri="{FF2B5EF4-FFF2-40B4-BE49-F238E27FC236}">
                    <a16:creationId xmlns:a16="http://schemas.microsoft.com/office/drawing/2014/main" id="{B701BAEC-A2D7-48D8-AD15-9F5EE2A57169}"/>
                  </a:ext>
                </a:extLst>
              </p:cNvPr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560;p66">
                <a:extLst>
                  <a:ext uri="{FF2B5EF4-FFF2-40B4-BE49-F238E27FC236}">
                    <a16:creationId xmlns:a16="http://schemas.microsoft.com/office/drawing/2014/main" id="{630C5F49-4873-4E0F-973F-DFD123E518A6}"/>
                  </a:ext>
                </a:extLst>
              </p:cNvPr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561;p66">
                <a:extLst>
                  <a:ext uri="{FF2B5EF4-FFF2-40B4-BE49-F238E27FC236}">
                    <a16:creationId xmlns:a16="http://schemas.microsoft.com/office/drawing/2014/main" id="{C753B038-96DE-45CA-9EE5-437CF935B2FC}"/>
                  </a:ext>
                </a:extLst>
              </p:cNvPr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562;p66">
                <a:extLst>
                  <a:ext uri="{FF2B5EF4-FFF2-40B4-BE49-F238E27FC236}">
                    <a16:creationId xmlns:a16="http://schemas.microsoft.com/office/drawing/2014/main" id="{AA6243A9-9CD8-4CEF-B568-B3EDC32E9E92}"/>
                  </a:ext>
                </a:extLst>
              </p:cNvPr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8563;p66">
              <a:extLst>
                <a:ext uri="{FF2B5EF4-FFF2-40B4-BE49-F238E27FC236}">
                  <a16:creationId xmlns:a16="http://schemas.microsoft.com/office/drawing/2014/main" id="{7A2DB84A-CF18-4862-B8E7-B3B98E01AAFB}"/>
                </a:ext>
              </a:extLst>
            </p:cNvPr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57" name="Google Shape;8564;p66">
                <a:extLst>
                  <a:ext uri="{FF2B5EF4-FFF2-40B4-BE49-F238E27FC236}">
                    <a16:creationId xmlns:a16="http://schemas.microsoft.com/office/drawing/2014/main" id="{2BFD911D-01B9-4400-94A0-17383486F310}"/>
                  </a:ext>
                </a:extLst>
              </p:cNvPr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565;p66">
                <a:extLst>
                  <a:ext uri="{FF2B5EF4-FFF2-40B4-BE49-F238E27FC236}">
                    <a16:creationId xmlns:a16="http://schemas.microsoft.com/office/drawing/2014/main" id="{58694D54-BC79-49DB-B267-6255B828BA8D}"/>
                  </a:ext>
                </a:extLst>
              </p:cNvPr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566;p66">
                <a:extLst>
                  <a:ext uri="{FF2B5EF4-FFF2-40B4-BE49-F238E27FC236}">
                    <a16:creationId xmlns:a16="http://schemas.microsoft.com/office/drawing/2014/main" id="{0C91AC95-8A5A-44F7-AD95-D2C185D768C9}"/>
                  </a:ext>
                </a:extLst>
              </p:cNvPr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567;p66">
                <a:extLst>
                  <a:ext uri="{FF2B5EF4-FFF2-40B4-BE49-F238E27FC236}">
                    <a16:creationId xmlns:a16="http://schemas.microsoft.com/office/drawing/2014/main" id="{387C2F0E-42EC-4673-94F6-EB8280CB4C0D}"/>
                  </a:ext>
                </a:extLst>
              </p:cNvPr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8568;p66">
              <a:extLst>
                <a:ext uri="{FF2B5EF4-FFF2-40B4-BE49-F238E27FC236}">
                  <a16:creationId xmlns:a16="http://schemas.microsoft.com/office/drawing/2014/main" id="{F7E40F6F-6B7E-4DD3-8E2B-A16A7036D612}"/>
                </a:ext>
              </a:extLst>
            </p:cNvPr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53" name="Google Shape;8569;p66">
                <a:extLst>
                  <a:ext uri="{FF2B5EF4-FFF2-40B4-BE49-F238E27FC236}">
                    <a16:creationId xmlns:a16="http://schemas.microsoft.com/office/drawing/2014/main" id="{25B500D2-6B85-48E7-87DC-E49366414987}"/>
                  </a:ext>
                </a:extLst>
              </p:cNvPr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570;p66">
                <a:extLst>
                  <a:ext uri="{FF2B5EF4-FFF2-40B4-BE49-F238E27FC236}">
                    <a16:creationId xmlns:a16="http://schemas.microsoft.com/office/drawing/2014/main" id="{8857E294-CAF5-4756-AAC2-BBD7E7D392E7}"/>
                  </a:ext>
                </a:extLst>
              </p:cNvPr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571;p66">
                <a:extLst>
                  <a:ext uri="{FF2B5EF4-FFF2-40B4-BE49-F238E27FC236}">
                    <a16:creationId xmlns:a16="http://schemas.microsoft.com/office/drawing/2014/main" id="{C71F9D5A-7C43-4B3C-A777-68044E065297}"/>
                  </a:ext>
                </a:extLst>
              </p:cNvPr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572;p66">
                <a:extLst>
                  <a:ext uri="{FF2B5EF4-FFF2-40B4-BE49-F238E27FC236}">
                    <a16:creationId xmlns:a16="http://schemas.microsoft.com/office/drawing/2014/main" id="{12DF6C25-6643-415F-B161-8790B793E891}"/>
                  </a:ext>
                </a:extLst>
              </p:cNvPr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8573;p66">
              <a:extLst>
                <a:ext uri="{FF2B5EF4-FFF2-40B4-BE49-F238E27FC236}">
                  <a16:creationId xmlns:a16="http://schemas.microsoft.com/office/drawing/2014/main" id="{43CD5B56-D12E-4A01-89E9-CF2ED78A6E0B}"/>
                </a:ext>
              </a:extLst>
            </p:cNvPr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74;p66">
              <a:extLst>
                <a:ext uri="{FF2B5EF4-FFF2-40B4-BE49-F238E27FC236}">
                  <a16:creationId xmlns:a16="http://schemas.microsoft.com/office/drawing/2014/main" id="{FFDCF107-48B2-45C0-84ED-F71ECF892077}"/>
                </a:ext>
              </a:extLst>
            </p:cNvPr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75;p66">
              <a:extLst>
                <a:ext uri="{FF2B5EF4-FFF2-40B4-BE49-F238E27FC236}">
                  <a16:creationId xmlns:a16="http://schemas.microsoft.com/office/drawing/2014/main" id="{890B193E-3C9F-43D6-98CD-F3DAFF051501}"/>
                </a:ext>
              </a:extLst>
            </p:cNvPr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76;p66">
              <a:extLst>
                <a:ext uri="{FF2B5EF4-FFF2-40B4-BE49-F238E27FC236}">
                  <a16:creationId xmlns:a16="http://schemas.microsoft.com/office/drawing/2014/main" id="{DB6BDE32-99B7-40B3-B83D-EEFB9FBA148C}"/>
                </a:ext>
              </a:extLst>
            </p:cNvPr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8577;p66">
              <a:extLst>
                <a:ext uri="{FF2B5EF4-FFF2-40B4-BE49-F238E27FC236}">
                  <a16:creationId xmlns:a16="http://schemas.microsoft.com/office/drawing/2014/main" id="{3D9AAAF8-3891-473D-8266-03CD80431A87}"/>
                </a:ext>
              </a:extLst>
            </p:cNvPr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49" name="Google Shape;8578;p66">
                <a:extLst>
                  <a:ext uri="{FF2B5EF4-FFF2-40B4-BE49-F238E27FC236}">
                    <a16:creationId xmlns:a16="http://schemas.microsoft.com/office/drawing/2014/main" id="{83BB7F49-A725-4E29-9A09-CB86FBCF0681}"/>
                  </a:ext>
                </a:extLst>
              </p:cNvPr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579;p66">
                <a:extLst>
                  <a:ext uri="{FF2B5EF4-FFF2-40B4-BE49-F238E27FC236}">
                    <a16:creationId xmlns:a16="http://schemas.microsoft.com/office/drawing/2014/main" id="{0E48C929-678B-4416-BAF4-C7E46A7115BC}"/>
                  </a:ext>
                </a:extLst>
              </p:cNvPr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580;p66">
                <a:extLst>
                  <a:ext uri="{FF2B5EF4-FFF2-40B4-BE49-F238E27FC236}">
                    <a16:creationId xmlns:a16="http://schemas.microsoft.com/office/drawing/2014/main" id="{56A43CB7-22C7-4827-8B93-FDF3958CD1FB}"/>
                  </a:ext>
                </a:extLst>
              </p:cNvPr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581;p66">
                <a:extLst>
                  <a:ext uri="{FF2B5EF4-FFF2-40B4-BE49-F238E27FC236}">
                    <a16:creationId xmlns:a16="http://schemas.microsoft.com/office/drawing/2014/main" id="{A7C6FAD8-4CBB-4A20-A257-29B4F12BBC71}"/>
                  </a:ext>
                </a:extLst>
              </p:cNvPr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8582;p66">
              <a:extLst>
                <a:ext uri="{FF2B5EF4-FFF2-40B4-BE49-F238E27FC236}">
                  <a16:creationId xmlns:a16="http://schemas.microsoft.com/office/drawing/2014/main" id="{F7E40A47-7106-4FEE-B6AA-7BCA11BD8A3A}"/>
                </a:ext>
              </a:extLst>
            </p:cNvPr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45" name="Google Shape;8583;p66">
                <a:extLst>
                  <a:ext uri="{FF2B5EF4-FFF2-40B4-BE49-F238E27FC236}">
                    <a16:creationId xmlns:a16="http://schemas.microsoft.com/office/drawing/2014/main" id="{8366F19C-A141-4789-A9B3-C3A49BBC0030}"/>
                  </a:ext>
                </a:extLst>
              </p:cNvPr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584;p66">
                <a:extLst>
                  <a:ext uri="{FF2B5EF4-FFF2-40B4-BE49-F238E27FC236}">
                    <a16:creationId xmlns:a16="http://schemas.microsoft.com/office/drawing/2014/main" id="{099E2C2F-E92E-4530-921A-E9C0CC2CC1F0}"/>
                  </a:ext>
                </a:extLst>
              </p:cNvPr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585;p66">
                <a:extLst>
                  <a:ext uri="{FF2B5EF4-FFF2-40B4-BE49-F238E27FC236}">
                    <a16:creationId xmlns:a16="http://schemas.microsoft.com/office/drawing/2014/main" id="{51A4796D-5078-4426-9C99-019F2068DE34}"/>
                  </a:ext>
                </a:extLst>
              </p:cNvPr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586;p66">
                <a:extLst>
                  <a:ext uri="{FF2B5EF4-FFF2-40B4-BE49-F238E27FC236}">
                    <a16:creationId xmlns:a16="http://schemas.microsoft.com/office/drawing/2014/main" id="{BEB47783-D210-4D2B-92DF-40A17AB7D95A}"/>
                  </a:ext>
                </a:extLst>
              </p:cNvPr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oogle Shape;8548;p66">
            <a:extLst>
              <a:ext uri="{FF2B5EF4-FFF2-40B4-BE49-F238E27FC236}">
                <a16:creationId xmlns:a16="http://schemas.microsoft.com/office/drawing/2014/main" id="{8DF25DE4-6534-4F46-8BA7-00873ADB2450}"/>
              </a:ext>
            </a:extLst>
          </p:cNvPr>
          <p:cNvGrpSpPr/>
          <p:nvPr/>
        </p:nvGrpSpPr>
        <p:grpSpPr>
          <a:xfrm>
            <a:off x="7465150" y="4530411"/>
            <a:ext cx="555325" cy="684636"/>
            <a:chOff x="4206459" y="1191441"/>
            <a:chExt cx="712557" cy="785901"/>
          </a:xfrm>
        </p:grpSpPr>
        <p:sp>
          <p:nvSpPr>
            <p:cNvPr id="70" name="Google Shape;8549;p66">
              <a:extLst>
                <a:ext uri="{FF2B5EF4-FFF2-40B4-BE49-F238E27FC236}">
                  <a16:creationId xmlns:a16="http://schemas.microsoft.com/office/drawing/2014/main" id="{7B6DB8DA-9C87-4C9D-B1E3-A0F9DB627D42}"/>
                </a:ext>
              </a:extLst>
            </p:cNvPr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50;p66">
              <a:extLst>
                <a:ext uri="{FF2B5EF4-FFF2-40B4-BE49-F238E27FC236}">
                  <a16:creationId xmlns:a16="http://schemas.microsoft.com/office/drawing/2014/main" id="{EEABCB67-C1DD-47A6-BEA5-45AA9287D66E}"/>
                </a:ext>
              </a:extLst>
            </p:cNvPr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51;p66">
              <a:extLst>
                <a:ext uri="{FF2B5EF4-FFF2-40B4-BE49-F238E27FC236}">
                  <a16:creationId xmlns:a16="http://schemas.microsoft.com/office/drawing/2014/main" id="{655C502F-50B5-46C3-BFE1-3F4DDFEA8E8C}"/>
                </a:ext>
              </a:extLst>
            </p:cNvPr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552;p66">
              <a:extLst>
                <a:ext uri="{FF2B5EF4-FFF2-40B4-BE49-F238E27FC236}">
                  <a16:creationId xmlns:a16="http://schemas.microsoft.com/office/drawing/2014/main" id="{17A09AE5-0394-4A1B-8F5A-067E41665C92}"/>
                </a:ext>
              </a:extLst>
            </p:cNvPr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8553;p66">
              <a:extLst>
                <a:ext uri="{FF2B5EF4-FFF2-40B4-BE49-F238E27FC236}">
                  <a16:creationId xmlns:a16="http://schemas.microsoft.com/office/drawing/2014/main" id="{630DAFF6-C1BE-4E1A-88A6-E8D65800E7D1}"/>
                </a:ext>
              </a:extLst>
            </p:cNvPr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104" name="Google Shape;8554;p66">
                <a:extLst>
                  <a:ext uri="{FF2B5EF4-FFF2-40B4-BE49-F238E27FC236}">
                    <a16:creationId xmlns:a16="http://schemas.microsoft.com/office/drawing/2014/main" id="{BCD5DA86-CFEC-46A3-8DC3-706EC4899794}"/>
                  </a:ext>
                </a:extLst>
              </p:cNvPr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555;p66">
                <a:extLst>
                  <a:ext uri="{FF2B5EF4-FFF2-40B4-BE49-F238E27FC236}">
                    <a16:creationId xmlns:a16="http://schemas.microsoft.com/office/drawing/2014/main" id="{ADCA72D8-DC63-446A-A7D4-ECC6F398A6F2}"/>
                  </a:ext>
                </a:extLst>
              </p:cNvPr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556;p66">
                <a:extLst>
                  <a:ext uri="{FF2B5EF4-FFF2-40B4-BE49-F238E27FC236}">
                    <a16:creationId xmlns:a16="http://schemas.microsoft.com/office/drawing/2014/main" id="{D03024EB-BF97-47C4-BB9E-758E4F3094FD}"/>
                  </a:ext>
                </a:extLst>
              </p:cNvPr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557;p66">
                <a:extLst>
                  <a:ext uri="{FF2B5EF4-FFF2-40B4-BE49-F238E27FC236}">
                    <a16:creationId xmlns:a16="http://schemas.microsoft.com/office/drawing/2014/main" id="{4E6F1C39-E704-4FAA-9B45-52BC3A3D6511}"/>
                  </a:ext>
                </a:extLst>
              </p:cNvPr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8558;p66">
              <a:extLst>
                <a:ext uri="{FF2B5EF4-FFF2-40B4-BE49-F238E27FC236}">
                  <a16:creationId xmlns:a16="http://schemas.microsoft.com/office/drawing/2014/main" id="{B602F975-7878-44E0-BF1C-84C66941A781}"/>
                </a:ext>
              </a:extLst>
            </p:cNvPr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100" name="Google Shape;8559;p66">
                <a:extLst>
                  <a:ext uri="{FF2B5EF4-FFF2-40B4-BE49-F238E27FC236}">
                    <a16:creationId xmlns:a16="http://schemas.microsoft.com/office/drawing/2014/main" id="{ABD0DB75-ED54-4696-9854-EF2C30D6D7CB}"/>
                  </a:ext>
                </a:extLst>
              </p:cNvPr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560;p66">
                <a:extLst>
                  <a:ext uri="{FF2B5EF4-FFF2-40B4-BE49-F238E27FC236}">
                    <a16:creationId xmlns:a16="http://schemas.microsoft.com/office/drawing/2014/main" id="{93F41AD7-9B4D-47D8-A110-BD1FE2F58499}"/>
                  </a:ext>
                </a:extLst>
              </p:cNvPr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561;p66">
                <a:extLst>
                  <a:ext uri="{FF2B5EF4-FFF2-40B4-BE49-F238E27FC236}">
                    <a16:creationId xmlns:a16="http://schemas.microsoft.com/office/drawing/2014/main" id="{B67A1D7C-D139-4B3E-AA9E-D26487DBC433}"/>
                  </a:ext>
                </a:extLst>
              </p:cNvPr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562;p66">
                <a:extLst>
                  <a:ext uri="{FF2B5EF4-FFF2-40B4-BE49-F238E27FC236}">
                    <a16:creationId xmlns:a16="http://schemas.microsoft.com/office/drawing/2014/main" id="{98E041B2-4AFC-4F62-9FA2-71B217D530EA}"/>
                  </a:ext>
                </a:extLst>
              </p:cNvPr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8563;p66">
              <a:extLst>
                <a:ext uri="{FF2B5EF4-FFF2-40B4-BE49-F238E27FC236}">
                  <a16:creationId xmlns:a16="http://schemas.microsoft.com/office/drawing/2014/main" id="{D4B592A1-9978-4CEB-9B01-789EC128EF43}"/>
                </a:ext>
              </a:extLst>
            </p:cNvPr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96" name="Google Shape;8564;p66">
                <a:extLst>
                  <a:ext uri="{FF2B5EF4-FFF2-40B4-BE49-F238E27FC236}">
                    <a16:creationId xmlns:a16="http://schemas.microsoft.com/office/drawing/2014/main" id="{0FB25837-0A60-43DE-98EE-6A27EEDC02CD}"/>
                  </a:ext>
                </a:extLst>
              </p:cNvPr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565;p66">
                <a:extLst>
                  <a:ext uri="{FF2B5EF4-FFF2-40B4-BE49-F238E27FC236}">
                    <a16:creationId xmlns:a16="http://schemas.microsoft.com/office/drawing/2014/main" id="{692D7F97-5A3A-495A-8E4D-DED8973FD04B}"/>
                  </a:ext>
                </a:extLst>
              </p:cNvPr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566;p66">
                <a:extLst>
                  <a:ext uri="{FF2B5EF4-FFF2-40B4-BE49-F238E27FC236}">
                    <a16:creationId xmlns:a16="http://schemas.microsoft.com/office/drawing/2014/main" id="{45A9273C-211E-4926-A7D5-34F2F3E6F9CA}"/>
                  </a:ext>
                </a:extLst>
              </p:cNvPr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567;p66">
                <a:extLst>
                  <a:ext uri="{FF2B5EF4-FFF2-40B4-BE49-F238E27FC236}">
                    <a16:creationId xmlns:a16="http://schemas.microsoft.com/office/drawing/2014/main" id="{47351F05-CED9-4F97-B588-612F41B94BAF}"/>
                  </a:ext>
                </a:extLst>
              </p:cNvPr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8568;p66">
              <a:extLst>
                <a:ext uri="{FF2B5EF4-FFF2-40B4-BE49-F238E27FC236}">
                  <a16:creationId xmlns:a16="http://schemas.microsoft.com/office/drawing/2014/main" id="{E669CB38-D114-44D3-8348-A48BD92C8D44}"/>
                </a:ext>
              </a:extLst>
            </p:cNvPr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92" name="Google Shape;8569;p66">
                <a:extLst>
                  <a:ext uri="{FF2B5EF4-FFF2-40B4-BE49-F238E27FC236}">
                    <a16:creationId xmlns:a16="http://schemas.microsoft.com/office/drawing/2014/main" id="{EB6F935C-BD58-44D6-A830-BBE16D4DD979}"/>
                  </a:ext>
                </a:extLst>
              </p:cNvPr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570;p66">
                <a:extLst>
                  <a:ext uri="{FF2B5EF4-FFF2-40B4-BE49-F238E27FC236}">
                    <a16:creationId xmlns:a16="http://schemas.microsoft.com/office/drawing/2014/main" id="{1EF8D896-4E64-488F-B841-B7B21CAC02B8}"/>
                  </a:ext>
                </a:extLst>
              </p:cNvPr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571;p66">
                <a:extLst>
                  <a:ext uri="{FF2B5EF4-FFF2-40B4-BE49-F238E27FC236}">
                    <a16:creationId xmlns:a16="http://schemas.microsoft.com/office/drawing/2014/main" id="{DF75B511-8262-4AEA-A0A2-23819DD50AEE}"/>
                  </a:ext>
                </a:extLst>
              </p:cNvPr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572;p66">
                <a:extLst>
                  <a:ext uri="{FF2B5EF4-FFF2-40B4-BE49-F238E27FC236}">
                    <a16:creationId xmlns:a16="http://schemas.microsoft.com/office/drawing/2014/main" id="{86D1DD54-4749-4932-9E85-D612A9559031}"/>
                  </a:ext>
                </a:extLst>
              </p:cNvPr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" name="Google Shape;8573;p66">
              <a:extLst>
                <a:ext uri="{FF2B5EF4-FFF2-40B4-BE49-F238E27FC236}">
                  <a16:creationId xmlns:a16="http://schemas.microsoft.com/office/drawing/2014/main" id="{0A15C056-EFD4-4543-8F26-DBABE01B238B}"/>
                </a:ext>
              </a:extLst>
            </p:cNvPr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574;p66">
              <a:extLst>
                <a:ext uri="{FF2B5EF4-FFF2-40B4-BE49-F238E27FC236}">
                  <a16:creationId xmlns:a16="http://schemas.microsoft.com/office/drawing/2014/main" id="{D4A72FD1-F280-4FAC-BCB0-10071998FE33}"/>
                </a:ext>
              </a:extLst>
            </p:cNvPr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575;p66">
              <a:extLst>
                <a:ext uri="{FF2B5EF4-FFF2-40B4-BE49-F238E27FC236}">
                  <a16:creationId xmlns:a16="http://schemas.microsoft.com/office/drawing/2014/main" id="{6AF3DECE-AC0F-4E5C-BCA8-A5EF577FB9AF}"/>
                </a:ext>
              </a:extLst>
            </p:cNvPr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576;p66">
              <a:extLst>
                <a:ext uri="{FF2B5EF4-FFF2-40B4-BE49-F238E27FC236}">
                  <a16:creationId xmlns:a16="http://schemas.microsoft.com/office/drawing/2014/main" id="{19A862D0-DD0E-4040-B5E8-EFBEF36B925C}"/>
                </a:ext>
              </a:extLst>
            </p:cNvPr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8577;p66">
              <a:extLst>
                <a:ext uri="{FF2B5EF4-FFF2-40B4-BE49-F238E27FC236}">
                  <a16:creationId xmlns:a16="http://schemas.microsoft.com/office/drawing/2014/main" id="{2D1D760A-D3FC-46A0-B590-756FE6A2A7D3}"/>
                </a:ext>
              </a:extLst>
            </p:cNvPr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88" name="Google Shape;8578;p66">
                <a:extLst>
                  <a:ext uri="{FF2B5EF4-FFF2-40B4-BE49-F238E27FC236}">
                    <a16:creationId xmlns:a16="http://schemas.microsoft.com/office/drawing/2014/main" id="{015F5794-3225-4144-BBD8-6938E37F4C13}"/>
                  </a:ext>
                </a:extLst>
              </p:cNvPr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579;p66">
                <a:extLst>
                  <a:ext uri="{FF2B5EF4-FFF2-40B4-BE49-F238E27FC236}">
                    <a16:creationId xmlns:a16="http://schemas.microsoft.com/office/drawing/2014/main" id="{55EC8432-4DAB-4744-B58C-4FDD5DC782F0}"/>
                  </a:ext>
                </a:extLst>
              </p:cNvPr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8580;p66">
                <a:extLst>
                  <a:ext uri="{FF2B5EF4-FFF2-40B4-BE49-F238E27FC236}">
                    <a16:creationId xmlns:a16="http://schemas.microsoft.com/office/drawing/2014/main" id="{97A6F991-27E9-4B80-B8D2-C58A55E360A8}"/>
                  </a:ext>
                </a:extLst>
              </p:cNvPr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8581;p66">
                <a:extLst>
                  <a:ext uri="{FF2B5EF4-FFF2-40B4-BE49-F238E27FC236}">
                    <a16:creationId xmlns:a16="http://schemas.microsoft.com/office/drawing/2014/main" id="{00ABB88D-6A11-4ED7-836D-34AAE523842D}"/>
                  </a:ext>
                </a:extLst>
              </p:cNvPr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582;p66">
              <a:extLst>
                <a:ext uri="{FF2B5EF4-FFF2-40B4-BE49-F238E27FC236}">
                  <a16:creationId xmlns:a16="http://schemas.microsoft.com/office/drawing/2014/main" id="{2C56692E-7A77-4276-9235-96B98ABCEB14}"/>
                </a:ext>
              </a:extLst>
            </p:cNvPr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84" name="Google Shape;8583;p66">
                <a:extLst>
                  <a:ext uri="{FF2B5EF4-FFF2-40B4-BE49-F238E27FC236}">
                    <a16:creationId xmlns:a16="http://schemas.microsoft.com/office/drawing/2014/main" id="{FC9BBA96-6945-434D-A07B-199BA6C1AFD5}"/>
                  </a:ext>
                </a:extLst>
              </p:cNvPr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84;p66">
                <a:extLst>
                  <a:ext uri="{FF2B5EF4-FFF2-40B4-BE49-F238E27FC236}">
                    <a16:creationId xmlns:a16="http://schemas.microsoft.com/office/drawing/2014/main" id="{AC7D0A08-4D84-485A-BC2B-3DDEFCA89C99}"/>
                  </a:ext>
                </a:extLst>
              </p:cNvPr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585;p66">
                <a:extLst>
                  <a:ext uri="{FF2B5EF4-FFF2-40B4-BE49-F238E27FC236}">
                    <a16:creationId xmlns:a16="http://schemas.microsoft.com/office/drawing/2014/main" id="{8D5E4A27-8CC9-400B-8C9D-357F1DF390E6}"/>
                  </a:ext>
                </a:extLst>
              </p:cNvPr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586;p66">
                <a:extLst>
                  <a:ext uri="{FF2B5EF4-FFF2-40B4-BE49-F238E27FC236}">
                    <a16:creationId xmlns:a16="http://schemas.microsoft.com/office/drawing/2014/main" id="{93386FCE-4D70-42A6-BF77-405B7445D1A1}"/>
                  </a:ext>
                </a:extLst>
              </p:cNvPr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97" y="3396515"/>
            <a:ext cx="2443579" cy="18326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2492896"/>
            <a:ext cx="10364449" cy="1596176"/>
          </a:xfrm>
        </p:spPr>
        <p:txBody>
          <a:bodyPr/>
          <a:lstStyle/>
          <a:p>
            <a:r>
              <a:rPr lang="fr-FR" sz="5400" dirty="0"/>
              <a:t>Bilan financier 2021</a:t>
            </a:r>
          </a:p>
        </p:txBody>
      </p:sp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89007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2636912"/>
            <a:ext cx="10364449" cy="1596176"/>
          </a:xfrm>
        </p:spPr>
        <p:txBody>
          <a:bodyPr/>
          <a:lstStyle/>
          <a:p>
            <a:r>
              <a:rPr lang="fr-FR" sz="4400" dirty="0"/>
              <a:t>Budget prévisionnel 2022</a:t>
            </a:r>
          </a:p>
        </p:txBody>
      </p:sp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00179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2322574"/>
            <a:ext cx="10513168" cy="1826505"/>
          </a:xfrm>
        </p:spPr>
        <p:txBody>
          <a:bodyPr/>
          <a:lstStyle/>
          <a:p>
            <a:r>
              <a:rPr lang="fr-FR" sz="4800" dirty="0"/>
              <a:t>Validation des nouveaux commissaires aux comptes</a:t>
            </a:r>
          </a:p>
        </p:txBody>
      </p:sp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72436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2322574"/>
            <a:ext cx="10513168" cy="1826505"/>
          </a:xfrm>
        </p:spPr>
        <p:txBody>
          <a:bodyPr/>
          <a:lstStyle/>
          <a:p>
            <a:r>
              <a:rPr lang="fr-FR" sz="4800" dirty="0"/>
              <a:t>Bilan d’activités du club mouche</a:t>
            </a:r>
          </a:p>
        </p:txBody>
      </p:sp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03390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832" y="404664"/>
            <a:ext cx="10513168" cy="1826505"/>
          </a:xfrm>
        </p:spPr>
        <p:txBody>
          <a:bodyPr/>
          <a:lstStyle/>
          <a:p>
            <a:r>
              <a:rPr lang="fr-FR" sz="4800" dirty="0"/>
              <a:t>Validation des gardes-Pêche Particuliers</a:t>
            </a:r>
          </a:p>
        </p:txBody>
      </p:sp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5"/>
          <p:cNvSpPr txBox="1"/>
          <p:nvPr/>
        </p:nvSpPr>
        <p:spPr>
          <a:xfrm>
            <a:off x="-101" y="3355713"/>
            <a:ext cx="5433168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algn="ctr">
              <a:defRPr sz="2000" b="1">
                <a:effectLst/>
              </a:defRPr>
            </a:lvl1pPr>
          </a:lstStyle>
          <a:p>
            <a:r>
              <a:rPr lang="fr-FR" dirty="0"/>
              <a:t>M.  GARNODON Denis</a:t>
            </a:r>
          </a:p>
          <a:p>
            <a:r>
              <a:rPr lang="fr-FR" dirty="0"/>
              <a:t>M. SOUVIGNET Sylvain</a:t>
            </a:r>
          </a:p>
          <a:p>
            <a:endParaRPr lang="fr-FR" dirty="0"/>
          </a:p>
          <a:p>
            <a:r>
              <a:rPr lang="fr-FR" dirty="0"/>
              <a:t>M. BRUNET William</a:t>
            </a:r>
          </a:p>
          <a:p>
            <a:r>
              <a:rPr lang="fr-FR" dirty="0"/>
              <a:t>M. HAGRULLA </a:t>
            </a:r>
            <a:r>
              <a:rPr lang="fr-FR" dirty="0" err="1"/>
              <a:t>Dragoshi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231169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6569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3432" y="158305"/>
            <a:ext cx="11089232" cy="1605092"/>
          </a:xfrm>
        </p:spPr>
        <p:txBody>
          <a:bodyPr/>
          <a:lstStyle/>
          <a:p>
            <a:r>
              <a:rPr lang="fr-FR" dirty="0"/>
              <a:t>Validation des VŒUX POUR L’ASSEMBLEE GENERALE DE LA FEDERATION DE PÊCHE DE L’ARDECHE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8A1AA1-B7D2-4470-BA4B-0AF723F074D4}"/>
              </a:ext>
            </a:extLst>
          </p:cNvPr>
          <p:cNvSpPr txBox="1"/>
          <p:nvPr/>
        </p:nvSpPr>
        <p:spPr>
          <a:xfrm>
            <a:off x="1259275" y="1716126"/>
            <a:ext cx="543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Tw Cen MT" panose="020B0602020104020603" pitchFamily="34" charset="0"/>
              </a:rPr>
              <a:t>1°) Utilisation d’hameçons simples, sans ardillons en première catégorie ;</a:t>
            </a:r>
            <a:endParaRPr lang="fr-FR" sz="1800" b="0" i="0" u="none" strike="noStrike" kern="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</a:endParaRP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8A1AA1-B7D2-4470-BA4B-0AF723F074D4}"/>
              </a:ext>
            </a:extLst>
          </p:cNvPr>
          <p:cNvSpPr txBox="1"/>
          <p:nvPr/>
        </p:nvSpPr>
        <p:spPr>
          <a:xfrm>
            <a:off x="5506896" y="4253904"/>
            <a:ext cx="543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Tw Cen MT" panose="020B0602020104020603" pitchFamily="34" charset="0"/>
              </a:rPr>
              <a:t>4°) Intégration de la perche commune (</a:t>
            </a:r>
            <a:r>
              <a:rPr lang="fr-FR" kern="0" dirty="0" err="1">
                <a:solidFill>
                  <a:srgbClr val="000000"/>
                </a:solidFill>
                <a:latin typeface="Tw Cen MT" panose="020B0602020104020603" pitchFamily="34" charset="0"/>
              </a:rPr>
              <a:t>Perca</a:t>
            </a:r>
            <a:r>
              <a:rPr lang="fr-FR" kern="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latin typeface="Tw Cen MT" panose="020B0602020104020603" pitchFamily="34" charset="0"/>
              </a:rPr>
              <a:t>Fluviatilis</a:t>
            </a:r>
            <a:r>
              <a:rPr lang="fr-FR" kern="0" dirty="0">
                <a:solidFill>
                  <a:srgbClr val="000000"/>
                </a:solidFill>
                <a:latin typeface="Tw Cen MT" panose="020B0602020104020603" pitchFamily="34" charset="0"/>
              </a:rPr>
              <a:t>) dans la quota des carnassiers.</a:t>
            </a:r>
            <a:endParaRPr lang="fr-FR" sz="1800" b="0" i="0" u="none" strike="noStrike" kern="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</a:endParaRP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8A1AA1-B7D2-4470-BA4B-0AF723F074D4}"/>
              </a:ext>
            </a:extLst>
          </p:cNvPr>
          <p:cNvSpPr txBox="1"/>
          <p:nvPr/>
        </p:nvSpPr>
        <p:spPr>
          <a:xfrm>
            <a:off x="-122481" y="3089759"/>
            <a:ext cx="543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Tw Cen MT" panose="020B0602020104020603" pitchFamily="34" charset="0"/>
              </a:rPr>
              <a:t>3°) Mise en place de fenêtres de capture (truite Fario, brochet, sandre…) avec étude à l’appui pour déterminer les meilleures fenêtres à proposer ; </a:t>
            </a:r>
            <a:endParaRPr lang="fr-FR" sz="1800" b="0" i="0" u="none" strike="noStrike" kern="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</a:endParaRP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C8A1AA1-B7D2-4470-BA4B-0AF723F074D4}"/>
              </a:ext>
            </a:extLst>
          </p:cNvPr>
          <p:cNvSpPr txBox="1"/>
          <p:nvPr/>
        </p:nvSpPr>
        <p:spPr>
          <a:xfrm>
            <a:off x="6727961" y="1580380"/>
            <a:ext cx="543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Tw Cen MT" panose="020B0602020104020603" pitchFamily="34" charset="0"/>
              </a:rPr>
              <a:t>2°) Diminution du quota de truite à 3/jour/pêcheur ;</a:t>
            </a:r>
            <a:endParaRPr lang="fr-FR" sz="1800" b="0" i="0" u="none" strike="noStrike" kern="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</a:endParaRPr>
          </a:p>
          <a:p>
            <a:endParaRPr lang="fr-FR" dirty="0"/>
          </a:p>
        </p:txBody>
      </p:sp>
      <p:pic>
        <p:nvPicPr>
          <p:cNvPr id="1026" name="Picture 2" descr="S 55 BLM hameçon simple sans ardillon OWNER spécial leurres à truites 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96" y="2043693"/>
            <a:ext cx="1317519" cy="181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52" y="2022908"/>
            <a:ext cx="2827301" cy="2120476"/>
          </a:xfrm>
          <a:prstGeom prst="rect">
            <a:avLst/>
          </a:prstGeom>
        </p:spPr>
      </p:pic>
      <p:pic>
        <p:nvPicPr>
          <p:cNvPr id="1030" name="Picture 6" descr="https://www.peche-poissons.com/sites/peche-poissons.com/files/news/actus-909-encore-des-fenetres-de-captu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9" r="2204" b="6985"/>
          <a:stretch/>
        </p:blipFill>
        <p:spPr bwMode="auto">
          <a:xfrm>
            <a:off x="387743" y="4072722"/>
            <a:ext cx="4431928" cy="231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1173" r="12172" b="3764"/>
          <a:stretch/>
        </p:blipFill>
        <p:spPr>
          <a:xfrm>
            <a:off x="6023992" y="4890548"/>
            <a:ext cx="4166336" cy="1781767"/>
          </a:xfrm>
          <a:prstGeom prst="rect">
            <a:avLst/>
          </a:prstGeom>
        </p:spPr>
      </p:pic>
      <p:pic>
        <p:nvPicPr>
          <p:cNvPr id="1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901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836712"/>
            <a:ext cx="10513168" cy="1826505"/>
          </a:xfrm>
        </p:spPr>
        <p:txBody>
          <a:bodyPr/>
          <a:lstStyle/>
          <a:p>
            <a:r>
              <a:rPr lang="fr-FR" sz="4800" dirty="0"/>
              <a:t>Validation de la carte de pêche </a:t>
            </a:r>
            <a:br>
              <a:rPr lang="fr-FR" sz="4800" dirty="0"/>
            </a:br>
            <a:r>
              <a:rPr lang="fr-FR" sz="4800" dirty="0"/>
              <a:t>« promotionnelle automne » </a:t>
            </a:r>
            <a:br>
              <a:rPr lang="fr-FR" sz="4800" dirty="0"/>
            </a:br>
            <a:r>
              <a:rPr lang="fr-FR" sz="4800" dirty="0"/>
              <a:t>2022</a:t>
            </a:r>
          </a:p>
        </p:txBody>
      </p:sp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 5"/>
          <p:cNvGrpSpPr/>
          <p:nvPr/>
        </p:nvGrpSpPr>
        <p:grpSpPr>
          <a:xfrm>
            <a:off x="2309659" y="2852936"/>
            <a:ext cx="7560840" cy="3677718"/>
            <a:chOff x="2711624" y="2924944"/>
            <a:chExt cx="6984776" cy="346169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" t="4160" r="1980"/>
            <a:stretch/>
          </p:blipFill>
          <p:spPr>
            <a:xfrm>
              <a:off x="2711624" y="3068960"/>
              <a:ext cx="6984776" cy="331767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672" y="2924944"/>
              <a:ext cx="2088232" cy="1844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74212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2322574"/>
            <a:ext cx="10513168" cy="1826505"/>
          </a:xfrm>
        </p:spPr>
        <p:txBody>
          <a:bodyPr/>
          <a:lstStyle/>
          <a:p>
            <a:r>
              <a:rPr lang="fr-FR" sz="4800" dirty="0"/>
              <a:t>Intervention du syndicat des trois rivières</a:t>
            </a:r>
          </a:p>
        </p:txBody>
      </p:sp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75933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2636912"/>
            <a:ext cx="10513168" cy="1826505"/>
          </a:xfrm>
        </p:spPr>
        <p:txBody>
          <a:bodyPr/>
          <a:lstStyle/>
          <a:p>
            <a:r>
              <a:rPr lang="fr-FR" sz="4800" dirty="0"/>
              <a:t>Questions / échanges avec la salle</a:t>
            </a:r>
          </a:p>
        </p:txBody>
      </p:sp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55710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0" y="476672"/>
            <a:ext cx="10364449" cy="794258"/>
          </a:xfrm>
        </p:spPr>
        <p:txBody>
          <a:bodyPr/>
          <a:lstStyle/>
          <a:p>
            <a:r>
              <a:rPr lang="fr-FR" dirty="0"/>
              <a:t>Minute de silence en hommage à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607844" y="5874622"/>
            <a:ext cx="2824173" cy="36004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2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1pPr>
            <a:lvl2pPr marL="685800" marR="0" lvl="1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8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2pPr>
            <a:lvl3pPr marL="1143000" marR="0" lvl="2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6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3pPr>
            <a:lvl4pPr marL="1600200" marR="0" lvl="3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4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4pPr>
            <a:lvl5pPr marL="2057400" marR="0" lvl="4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4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5pPr>
          </a:lstStyle>
          <a:p>
            <a:pPr marL="0" indent="0">
              <a:lnSpc>
                <a:spcPct val="90000"/>
              </a:lnSpc>
              <a:buNone/>
            </a:pPr>
            <a:r>
              <a:rPr lang="fr-FR" sz="2400" b="1" cap="none" dirty="0"/>
              <a:t>Jean Louis CARAUD</a:t>
            </a:r>
          </a:p>
          <a:p>
            <a:pPr lvl="1">
              <a:lnSpc>
                <a:spcPct val="90000"/>
              </a:lnSpc>
            </a:pPr>
            <a:endParaRPr lang="fr-FR" sz="1900" cap="none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874577" y="5874622"/>
            <a:ext cx="1914814" cy="36004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2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1pPr>
            <a:lvl2pPr marL="685800" marR="0" lvl="1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8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2pPr>
            <a:lvl3pPr marL="1143000" marR="0" lvl="2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6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3pPr>
            <a:lvl4pPr marL="1600200" marR="0" lvl="3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4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4pPr>
            <a:lvl5pPr marL="2057400" marR="0" lvl="4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lang="fr-FR" sz="14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5pPr>
          </a:lstStyle>
          <a:p>
            <a:pPr marL="0" indent="0">
              <a:lnSpc>
                <a:spcPct val="90000"/>
              </a:lnSpc>
              <a:buNone/>
            </a:pPr>
            <a:r>
              <a:rPr lang="fr-FR" sz="2400" b="1" cap="none" dirty="0"/>
              <a:t>Marc SENCEY</a:t>
            </a:r>
          </a:p>
          <a:p>
            <a:pPr lvl="1">
              <a:lnSpc>
                <a:spcPct val="90000"/>
              </a:lnSpc>
            </a:pPr>
            <a:endParaRPr lang="fr-FR" sz="1900" cap="non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12776"/>
            <a:ext cx="5760000" cy="43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 r="5253" b="21252"/>
          <a:stretch/>
        </p:blipFill>
        <p:spPr>
          <a:xfrm>
            <a:off x="335360" y="1412776"/>
            <a:ext cx="536914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829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089269" y="398303"/>
            <a:ext cx="10364449" cy="1596176"/>
          </a:xfrm>
        </p:spPr>
        <p:txBody>
          <a:bodyPr/>
          <a:lstStyle/>
          <a:p>
            <a:pPr lvl="0"/>
            <a:r>
              <a:rPr lang="fr-FR" sz="6000"/>
              <a:t>MERCI DE VOTRE ATTENTION</a:t>
            </a:r>
          </a:p>
        </p:txBody>
      </p:sp>
      <p:pic>
        <p:nvPicPr>
          <p:cNvPr id="3" name="Image 4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453" y="1865165"/>
            <a:ext cx="4863519" cy="4863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 du président</a:t>
            </a:r>
          </a:p>
        </p:txBody>
      </p:sp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17826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terrain&#10;&#10;Description générée automatiquement">
            <a:extLst>
              <a:ext uri="{FF2B5EF4-FFF2-40B4-BE49-F238E27FC236}">
                <a16:creationId xmlns:a16="http://schemas.microsoft.com/office/drawing/2014/main" id="{E7FAB62F-E0AD-45B9-8A18-43590F446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" y="961"/>
            <a:ext cx="1219009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5EF1A6-CF51-4E8D-B833-45E579BC87C7}"/>
              </a:ext>
            </a:extLst>
          </p:cNvPr>
          <p:cNvSpPr/>
          <p:nvPr/>
        </p:nvSpPr>
        <p:spPr>
          <a:xfrm>
            <a:off x="3683731" y="2263805"/>
            <a:ext cx="48245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Assemblée Générale du 04/02/2022</a:t>
            </a:r>
          </a:p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Rapport d’activité 2021</a:t>
            </a:r>
          </a:p>
        </p:txBody>
      </p:sp>
      <p:pic>
        <p:nvPicPr>
          <p:cNvPr id="6" name="Image 4" descr="Une image contenant signe, assis, pièce, gens&#10;&#10;Description générée automatiquement">
            <a:extLst>
              <a:ext uri="{FF2B5EF4-FFF2-40B4-BE49-F238E27FC236}">
                <a16:creationId xmlns:a16="http://schemas.microsoft.com/office/drawing/2014/main" id="{7A23D3F7-D999-41A1-9EAD-201E22D8B0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7320136" y="3861048"/>
            <a:ext cx="1080120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22434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7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991995" y="429896"/>
            <a:ext cx="9946870" cy="809628"/>
          </a:xfrm>
        </p:spPr>
        <p:txBody>
          <a:bodyPr/>
          <a:lstStyle/>
          <a:p>
            <a:pPr lvl="0"/>
            <a:r>
              <a:rPr lang="fr-FR" sz="5400" b="1" cap="none" dirty="0">
                <a:effectLst>
                  <a:outerShdw dist="38096" dir="2700000">
                    <a:srgbClr val="7F7F7F"/>
                  </a:outerShdw>
                </a:effectLst>
              </a:rPr>
              <a:t>2021: Une année particulière, des activités au ralenti …</a:t>
            </a:r>
            <a:endParaRPr lang="fr-FR" sz="5400" b="1" dirty="0"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23777" y="1463387"/>
            <a:ext cx="6152229" cy="5274762"/>
          </a:xfrm>
        </p:spPr>
        <p:txBody>
          <a:bodyPr/>
          <a:lstStyle/>
          <a:p>
            <a:pPr marL="457200" lvl="1" indent="0" algn="just">
              <a:buNone/>
            </a:pPr>
            <a:endParaRPr lang="fr-FR" sz="1600" dirty="0"/>
          </a:p>
          <a:p>
            <a:pPr marL="457200" lvl="1" indent="0" algn="just">
              <a:buNone/>
            </a:pPr>
            <a:r>
              <a:rPr lang="fr-FR" sz="1600" dirty="0"/>
              <a:t>			</a:t>
            </a:r>
            <a:endParaRPr lang="fr-FR" dirty="0"/>
          </a:p>
          <a:p>
            <a:pPr lvl="0"/>
            <a:r>
              <a:rPr lang="fr-FR" cap="none" dirty="0"/>
              <a:t>Des restrictions sanitaires et un nouveau confinement en avril qui nous ont tenus éloignés des cours d’eau.</a:t>
            </a:r>
          </a:p>
          <a:p>
            <a:pPr lvl="0"/>
            <a:r>
              <a:rPr lang="fr-FR" cap="none" dirty="0"/>
              <a:t>La précédente Assemblée Générale de la saison 2020 n’a pu être organisée que sous forme de permanence le 20/03/2021.</a:t>
            </a:r>
          </a:p>
          <a:p>
            <a:pPr lvl="0"/>
            <a:r>
              <a:rPr lang="fr-FR" cap="none" dirty="0"/>
              <a:t>Seuls deux conseils d’administration ont pu être organisés, dont un à distance.</a:t>
            </a:r>
          </a:p>
          <a:p>
            <a:pPr lvl="0"/>
            <a:r>
              <a:rPr lang="fr-FR" cap="none" dirty="0"/>
              <a:t>La disparition de Jean-Louis, notre trésorier.  </a:t>
            </a:r>
          </a:p>
          <a:p>
            <a:pPr lvl="0"/>
            <a:endParaRPr lang="fr-FR" b="1" dirty="0"/>
          </a:p>
          <a:p>
            <a:pPr lvl="0"/>
            <a:endParaRPr lang="fr-FR" dirty="0"/>
          </a:p>
        </p:txBody>
      </p:sp>
      <p:pic>
        <p:nvPicPr>
          <p:cNvPr id="4" name="Image 4" descr="Une image contenant texte, personne, intérieur, gens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624" y="1690854"/>
            <a:ext cx="4493599" cy="46607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01" y="-21434"/>
            <a:ext cx="2344009" cy="234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8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/>
          <p:cNvSpPr txBox="1"/>
          <p:nvPr/>
        </p:nvSpPr>
        <p:spPr>
          <a:xfrm>
            <a:off x="1207364" y="372864"/>
            <a:ext cx="958788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5400" b="1" i="0" u="none" strike="noStrike" kern="1200" cap="none" spc="0" baseline="0" dirty="0">
                <a:solidFill>
                  <a:srgbClr val="000000"/>
                </a:solidFill>
                <a:uFillTx/>
                <a:latin typeface="Tw Cen MT" pitchFamily="34"/>
              </a:rPr>
              <a:t>… mais des actions maintenues.</a:t>
            </a:r>
          </a:p>
        </p:txBody>
      </p:sp>
      <p:sp>
        <p:nvSpPr>
          <p:cNvPr id="3" name="ZoneTexte 5"/>
          <p:cNvSpPr txBox="1"/>
          <p:nvPr/>
        </p:nvSpPr>
        <p:spPr>
          <a:xfrm>
            <a:off x="748687" y="2424573"/>
            <a:ext cx="11443313" cy="39703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Permanences de ventes de cartes de pêche tenues par nos bénévoles au magasin l’Homme des Bois.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Poursuite des activités de la section mouche.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Travail de la garderie : merci à Sylvain et Denis pour leur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implication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Communication : contact maintenu avec les pêcheurs, via Facebook, notre site et les articles de presse.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 commission déversement/rempoissonnement à poursuivi son travail .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19/02 : lâché de poissons Tanches, Gardons, Sandres, Brochets au Ternay et au lac de Vert à </a:t>
            </a:r>
            <a:r>
              <a:rPr lang="fr-FR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Vernosc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07/03 : Déversement de TAEC sur des secteurs non conformes 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27/02 : Pour la deuxième année, poursuite des déversements de truitelles Arc-en-ciel (non-chauffées) sur la basse </a:t>
            </a:r>
            <a:r>
              <a:rPr lang="fr-FR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Cance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Protocole de gestion d’une durée de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sept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ans.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816439" y="124192"/>
            <a:ext cx="2344009" cy="23440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8011;p64">
            <a:extLst>
              <a:ext uri="{FF2B5EF4-FFF2-40B4-BE49-F238E27FC236}">
                <a16:creationId xmlns:a16="http://schemas.microsoft.com/office/drawing/2014/main" id="{08E156E4-54EB-47C1-AC91-6B4D6CCFDC66}"/>
              </a:ext>
            </a:extLst>
          </p:cNvPr>
          <p:cNvGrpSpPr/>
          <p:nvPr/>
        </p:nvGrpSpPr>
        <p:grpSpPr>
          <a:xfrm>
            <a:off x="4007768" y="1412776"/>
            <a:ext cx="3528392" cy="719029"/>
            <a:chOff x="1808063" y="4294338"/>
            <a:chExt cx="3370782" cy="721817"/>
          </a:xfrm>
        </p:grpSpPr>
        <p:sp>
          <p:nvSpPr>
            <p:cNvPr id="6" name="Google Shape;8012;p64">
              <a:extLst>
                <a:ext uri="{FF2B5EF4-FFF2-40B4-BE49-F238E27FC236}">
                  <a16:creationId xmlns:a16="http://schemas.microsoft.com/office/drawing/2014/main" id="{A96F35D6-D62B-430F-8F83-718088B56475}"/>
                </a:ext>
              </a:extLst>
            </p:cNvPr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13;p64">
              <a:extLst>
                <a:ext uri="{FF2B5EF4-FFF2-40B4-BE49-F238E27FC236}">
                  <a16:creationId xmlns:a16="http://schemas.microsoft.com/office/drawing/2014/main" id="{37DAB1FF-2A5B-42BA-A5E0-566B2F9316C0}"/>
                </a:ext>
              </a:extLst>
            </p:cNvPr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014;p64">
              <a:extLst>
                <a:ext uri="{FF2B5EF4-FFF2-40B4-BE49-F238E27FC236}">
                  <a16:creationId xmlns:a16="http://schemas.microsoft.com/office/drawing/2014/main" id="{356D554E-96C9-4E2D-A262-9F58E8B1CA25}"/>
                </a:ext>
              </a:extLst>
            </p:cNvPr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15;p64">
              <a:extLst>
                <a:ext uri="{FF2B5EF4-FFF2-40B4-BE49-F238E27FC236}">
                  <a16:creationId xmlns:a16="http://schemas.microsoft.com/office/drawing/2014/main" id="{50F1FFC4-CB40-4DC4-AEEA-F996E732BB46}"/>
                </a:ext>
              </a:extLst>
            </p:cNvPr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16;p64">
              <a:extLst>
                <a:ext uri="{FF2B5EF4-FFF2-40B4-BE49-F238E27FC236}">
                  <a16:creationId xmlns:a16="http://schemas.microsoft.com/office/drawing/2014/main" id="{AAA1A6FE-18F8-4CE6-B1BD-F92BD78795DC}"/>
                </a:ext>
              </a:extLst>
            </p:cNvPr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017;p64">
              <a:extLst>
                <a:ext uri="{FF2B5EF4-FFF2-40B4-BE49-F238E27FC236}">
                  <a16:creationId xmlns:a16="http://schemas.microsoft.com/office/drawing/2014/main" id="{C131E436-871E-4A0C-976F-FDEEE1D961D2}"/>
                </a:ext>
              </a:extLst>
            </p:cNvPr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18;p64">
              <a:extLst>
                <a:ext uri="{FF2B5EF4-FFF2-40B4-BE49-F238E27FC236}">
                  <a16:creationId xmlns:a16="http://schemas.microsoft.com/office/drawing/2014/main" id="{8DB09E07-3B1D-4977-8282-9942EA7C76AC}"/>
                </a:ext>
              </a:extLst>
            </p:cNvPr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19;p64">
              <a:extLst>
                <a:ext uri="{FF2B5EF4-FFF2-40B4-BE49-F238E27FC236}">
                  <a16:creationId xmlns:a16="http://schemas.microsoft.com/office/drawing/2014/main" id="{4E3E7036-EB27-4BD3-848E-635C7F0580C7}"/>
                </a:ext>
              </a:extLst>
            </p:cNvPr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20;p64">
              <a:extLst>
                <a:ext uri="{FF2B5EF4-FFF2-40B4-BE49-F238E27FC236}">
                  <a16:creationId xmlns:a16="http://schemas.microsoft.com/office/drawing/2014/main" id="{5FF9E188-5585-4D93-B6D0-5BFC9F3AFB49}"/>
                </a:ext>
              </a:extLst>
            </p:cNvPr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1;p64">
              <a:extLst>
                <a:ext uri="{FF2B5EF4-FFF2-40B4-BE49-F238E27FC236}">
                  <a16:creationId xmlns:a16="http://schemas.microsoft.com/office/drawing/2014/main" id="{ED62BD0B-BCE7-46D6-9725-422EBAFC6572}"/>
                </a:ext>
              </a:extLst>
            </p:cNvPr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371;p63">
            <a:extLst>
              <a:ext uri="{FF2B5EF4-FFF2-40B4-BE49-F238E27FC236}">
                <a16:creationId xmlns:a16="http://schemas.microsoft.com/office/drawing/2014/main" id="{DE0F7D98-F4B5-4759-B441-6BB37E2ACE2F}"/>
              </a:ext>
            </a:extLst>
          </p:cNvPr>
          <p:cNvSpPr/>
          <p:nvPr/>
        </p:nvSpPr>
        <p:spPr>
          <a:xfrm>
            <a:off x="517447" y="2468201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371;p63">
            <a:extLst>
              <a:ext uri="{FF2B5EF4-FFF2-40B4-BE49-F238E27FC236}">
                <a16:creationId xmlns:a16="http://schemas.microsoft.com/office/drawing/2014/main" id="{96486CDB-79BA-4B0C-905A-48C8D2BE0227}"/>
              </a:ext>
            </a:extLst>
          </p:cNvPr>
          <p:cNvSpPr/>
          <p:nvPr/>
        </p:nvSpPr>
        <p:spPr>
          <a:xfrm>
            <a:off x="517447" y="3068960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371;p63">
            <a:extLst>
              <a:ext uri="{FF2B5EF4-FFF2-40B4-BE49-F238E27FC236}">
                <a16:creationId xmlns:a16="http://schemas.microsoft.com/office/drawing/2014/main" id="{BE1A8DD6-5B67-447F-B85D-5E4DAC80B560}"/>
              </a:ext>
            </a:extLst>
          </p:cNvPr>
          <p:cNvSpPr/>
          <p:nvPr/>
        </p:nvSpPr>
        <p:spPr>
          <a:xfrm>
            <a:off x="517447" y="3576805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371;p63">
            <a:extLst>
              <a:ext uri="{FF2B5EF4-FFF2-40B4-BE49-F238E27FC236}">
                <a16:creationId xmlns:a16="http://schemas.microsoft.com/office/drawing/2014/main" id="{383C9EF1-FC0E-4DE0-8CE6-4BAD15DA60AA}"/>
              </a:ext>
            </a:extLst>
          </p:cNvPr>
          <p:cNvSpPr/>
          <p:nvPr/>
        </p:nvSpPr>
        <p:spPr>
          <a:xfrm>
            <a:off x="517447" y="4142514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371;p63">
            <a:extLst>
              <a:ext uri="{FF2B5EF4-FFF2-40B4-BE49-F238E27FC236}">
                <a16:creationId xmlns:a16="http://schemas.microsoft.com/office/drawing/2014/main" id="{33A76E32-B786-423E-8AA4-EABAD88B1CB8}"/>
              </a:ext>
            </a:extLst>
          </p:cNvPr>
          <p:cNvSpPr/>
          <p:nvPr/>
        </p:nvSpPr>
        <p:spPr>
          <a:xfrm>
            <a:off x="517447" y="4702992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19;p55">
            <a:extLst>
              <a:ext uri="{FF2B5EF4-FFF2-40B4-BE49-F238E27FC236}">
                <a16:creationId xmlns:a16="http://schemas.microsoft.com/office/drawing/2014/main" id="{B3085B9E-A568-4BD5-972B-AE7720693835}"/>
              </a:ext>
            </a:extLst>
          </p:cNvPr>
          <p:cNvSpPr/>
          <p:nvPr/>
        </p:nvSpPr>
        <p:spPr>
          <a:xfrm>
            <a:off x="10493428" y="4085488"/>
            <a:ext cx="301822" cy="32424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0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914400" y="609603"/>
            <a:ext cx="3935413" cy="801947"/>
          </a:xfrm>
          <a:ln w="38100"/>
        </p:spPr>
        <p:txBody>
          <a:bodyPr/>
          <a:lstStyle/>
          <a:p>
            <a:pPr lvl="0"/>
            <a:r>
              <a:rPr lang="fr-FR" sz="5400" b="1" cap="none" dirty="0"/>
              <a:t>Lac de vert </a:t>
            </a:r>
          </a:p>
        </p:txBody>
      </p:sp>
      <p:pic>
        <p:nvPicPr>
          <p:cNvPr id="2" name="Image 6" descr="Une image contenant extérieur, ciel, terrain, eau&#10;&#10;Description générée automatiquemen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8413" y="1132995"/>
            <a:ext cx="6199187" cy="413480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Espace réservé du contenu 2"/>
          <p:cNvSpPr txBox="1">
            <a:spLocks noGrp="1"/>
          </p:cNvSpPr>
          <p:nvPr>
            <p:ph type="body" idx="2"/>
          </p:nvPr>
        </p:nvSpPr>
        <p:spPr>
          <a:xfrm>
            <a:off x="914400" y="1411550"/>
            <a:ext cx="3935413" cy="4379646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fr-FR" sz="2000" cap="none" dirty="0"/>
              <a:t>La Gaule Annonéenne a repris la gestion du Lac de Vert en 2020, une nouvelle convention a été signée avec l’ASA du Lac de Vert.</a:t>
            </a:r>
          </a:p>
          <a:p>
            <a:pPr lvl="0">
              <a:lnSpc>
                <a:spcPct val="90000"/>
              </a:lnSpc>
            </a:pPr>
            <a:r>
              <a:rPr lang="fr-FR" sz="2000" cap="none" dirty="0"/>
              <a:t>Une nouvelle règlementation a été mise en place, avec une gestion halieutique. </a:t>
            </a:r>
          </a:p>
          <a:p>
            <a:pPr lvl="0">
              <a:lnSpc>
                <a:spcPct val="90000"/>
              </a:lnSpc>
            </a:pPr>
            <a:r>
              <a:rPr lang="fr-FR" sz="2000" cap="none" dirty="0"/>
              <a:t>6 Déversements de TAEC en 2021.</a:t>
            </a:r>
          </a:p>
          <a:p>
            <a:pPr lvl="0">
              <a:lnSpc>
                <a:spcPct val="90000"/>
              </a:lnSpc>
            </a:pPr>
            <a:r>
              <a:rPr lang="fr-FR" sz="2000" cap="none" dirty="0"/>
              <a:t>Population de poissons blancs et de carnassiers également renforcée.</a:t>
            </a:r>
          </a:p>
          <a:p>
            <a:pPr lvl="0">
              <a:lnSpc>
                <a:spcPct val="90000"/>
              </a:lnSpc>
            </a:pPr>
            <a:r>
              <a:rPr lang="fr-FR" sz="2000" cap="none" dirty="0"/>
              <a:t>Une opération de nettoyage des berges a été organisée le 21/02/2021.</a:t>
            </a:r>
          </a:p>
          <a:p>
            <a:pPr lvl="0">
              <a:lnSpc>
                <a:spcPct val="90000"/>
              </a:lnSpc>
            </a:pPr>
            <a:endParaRPr lang="fr-FR" sz="2000" cap="none" dirty="0"/>
          </a:p>
          <a:p>
            <a:pPr lvl="1">
              <a:lnSpc>
                <a:spcPct val="90000"/>
              </a:lnSpc>
            </a:pPr>
            <a:endParaRPr lang="fr-FR" sz="1900" cap="none" dirty="0"/>
          </a:p>
        </p:txBody>
      </p:sp>
      <p:pic>
        <p:nvPicPr>
          <p:cNvPr id="5" name="Image 5" descr="Une image contenant signe, assis, pièce, gens&#10;&#10;Description générée automatiquement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56" y="0"/>
            <a:ext cx="2344009" cy="23440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30;p62">
            <a:extLst>
              <a:ext uri="{FF2B5EF4-FFF2-40B4-BE49-F238E27FC236}">
                <a16:creationId xmlns:a16="http://schemas.microsoft.com/office/drawing/2014/main" id="{6B3893A8-A776-43A6-9DCB-01CE5E65B04F}"/>
              </a:ext>
            </a:extLst>
          </p:cNvPr>
          <p:cNvSpPr/>
          <p:nvPr/>
        </p:nvSpPr>
        <p:spPr>
          <a:xfrm>
            <a:off x="912789" y="1524601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30;p62">
            <a:extLst>
              <a:ext uri="{FF2B5EF4-FFF2-40B4-BE49-F238E27FC236}">
                <a16:creationId xmlns:a16="http://schemas.microsoft.com/office/drawing/2014/main" id="{D814135E-FD36-479C-B1D1-C824DF7BCCFC}"/>
              </a:ext>
            </a:extLst>
          </p:cNvPr>
          <p:cNvSpPr/>
          <p:nvPr/>
        </p:nvSpPr>
        <p:spPr>
          <a:xfrm>
            <a:off x="917365" y="2720240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330;p62">
            <a:extLst>
              <a:ext uri="{FF2B5EF4-FFF2-40B4-BE49-F238E27FC236}">
                <a16:creationId xmlns:a16="http://schemas.microsoft.com/office/drawing/2014/main" id="{64F42F98-CC75-4590-9F00-B99FF8449F23}"/>
              </a:ext>
            </a:extLst>
          </p:cNvPr>
          <p:cNvSpPr/>
          <p:nvPr/>
        </p:nvSpPr>
        <p:spPr>
          <a:xfrm>
            <a:off x="914399" y="369055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30;p62">
            <a:extLst>
              <a:ext uri="{FF2B5EF4-FFF2-40B4-BE49-F238E27FC236}">
                <a16:creationId xmlns:a16="http://schemas.microsoft.com/office/drawing/2014/main" id="{28C5BD63-A36B-4F3D-AD4D-2D06772630C9}"/>
              </a:ext>
            </a:extLst>
          </p:cNvPr>
          <p:cNvSpPr/>
          <p:nvPr/>
        </p:nvSpPr>
        <p:spPr>
          <a:xfrm>
            <a:off x="912789" y="4081381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330;p62">
            <a:extLst>
              <a:ext uri="{FF2B5EF4-FFF2-40B4-BE49-F238E27FC236}">
                <a16:creationId xmlns:a16="http://schemas.microsoft.com/office/drawing/2014/main" id="{899279AB-BBC2-4202-B0ED-1CCB06E08568}"/>
              </a:ext>
            </a:extLst>
          </p:cNvPr>
          <p:cNvSpPr/>
          <p:nvPr/>
        </p:nvSpPr>
        <p:spPr>
          <a:xfrm>
            <a:off x="912788" y="474087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066;p62">
            <a:extLst>
              <a:ext uri="{FF2B5EF4-FFF2-40B4-BE49-F238E27FC236}">
                <a16:creationId xmlns:a16="http://schemas.microsoft.com/office/drawing/2014/main" id="{9A782456-6137-4A57-B6AD-0816C77ADCA8}"/>
              </a:ext>
            </a:extLst>
          </p:cNvPr>
          <p:cNvGrpSpPr/>
          <p:nvPr/>
        </p:nvGrpSpPr>
        <p:grpSpPr>
          <a:xfrm>
            <a:off x="479376" y="620513"/>
            <a:ext cx="4320480" cy="801948"/>
            <a:chOff x="4411970" y="2726085"/>
            <a:chExt cx="643107" cy="193659"/>
          </a:xfrm>
          <a:noFill/>
        </p:grpSpPr>
        <p:sp>
          <p:nvSpPr>
            <p:cNvPr id="16" name="Google Shape;1067;p62">
              <a:extLst>
                <a:ext uri="{FF2B5EF4-FFF2-40B4-BE49-F238E27FC236}">
                  <a16:creationId xmlns:a16="http://schemas.microsoft.com/office/drawing/2014/main" id="{A8C949C1-787C-44B6-80E2-FA32EA7194BC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68;p62">
              <a:extLst>
                <a:ext uri="{FF2B5EF4-FFF2-40B4-BE49-F238E27FC236}">
                  <a16:creationId xmlns:a16="http://schemas.microsoft.com/office/drawing/2014/main" id="{8200830E-CE99-4746-9CEB-B8ACA93DC035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69;p62">
              <a:extLst>
                <a:ext uri="{FF2B5EF4-FFF2-40B4-BE49-F238E27FC236}">
                  <a16:creationId xmlns:a16="http://schemas.microsoft.com/office/drawing/2014/main" id="{E1104922-BB8E-4587-987D-A81B8A90ACE1}"/>
                </a:ext>
              </a:extLst>
            </p:cNvPr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/>
          <p:cNvSpPr txBox="1"/>
          <p:nvPr/>
        </p:nvSpPr>
        <p:spPr>
          <a:xfrm>
            <a:off x="299356" y="116632"/>
            <a:ext cx="11593288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 dirty="0">
                <a:solidFill>
                  <a:srgbClr val="000000"/>
                </a:solidFill>
                <a:uFillTx/>
                <a:latin typeface="Tw Cen MT" pitchFamily="34"/>
              </a:rPr>
              <a:t>2021, année d’élection:</a:t>
            </a:r>
            <a:r>
              <a:rPr lang="fr-FR" sz="4800" b="1" i="0" u="none" strike="noStrike" kern="1200" cap="none" spc="0" dirty="0">
                <a:solidFill>
                  <a:srgbClr val="000000"/>
                </a:solidFill>
                <a:uFillTx/>
                <a:latin typeface="Tw Cen MT" pitchFamily="34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dirty="0">
                <a:solidFill>
                  <a:srgbClr val="000000"/>
                </a:solidFill>
                <a:uFillTx/>
                <a:latin typeface="Tw Cen MT" pitchFamily="34"/>
              </a:rPr>
              <a:t>un nouveau Conseil d’Administration </a:t>
            </a:r>
            <a:endParaRPr lang="fr-FR" sz="4800" b="1" i="0" u="none" strike="noStrike" kern="1200" cap="none" spc="0" baseline="0" dirty="0">
              <a:solidFill>
                <a:srgbClr val="000000"/>
              </a:solidFill>
              <a:uFillTx/>
              <a:latin typeface="Tw Cen MT" pitchFamily="34"/>
            </a:endParaRPr>
          </a:p>
        </p:txBody>
      </p:sp>
      <p:sp>
        <p:nvSpPr>
          <p:cNvPr id="3" name="ZoneTexte 5"/>
          <p:cNvSpPr txBox="1"/>
          <p:nvPr/>
        </p:nvSpPr>
        <p:spPr>
          <a:xfrm>
            <a:off x="5951984" y="1844824"/>
            <a:ext cx="5433168" cy="46782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/>
            <a:r>
              <a:rPr lang="fr-FR" sz="2000" b="1" dirty="0">
                <a:effectLst/>
              </a:rPr>
              <a:t>M.  DE ANGELIS Frédéric &gt; PRÉSIDENT</a:t>
            </a:r>
            <a:br>
              <a:rPr lang="fr-FR" sz="2000" b="1" u="sng" dirty="0">
                <a:effectLst/>
              </a:rPr>
            </a:br>
            <a:r>
              <a:rPr lang="fr-FR" sz="2000" b="1" dirty="0">
                <a:effectLst/>
              </a:rPr>
              <a:t>M. DUCLAUT Didier &gt; VICE-PRÉSIDENT</a:t>
            </a:r>
            <a:br>
              <a:rPr lang="fr-FR" sz="2000" dirty="0">
                <a:effectLst/>
              </a:rPr>
            </a:br>
            <a:r>
              <a:rPr lang="fr-FR" sz="2000" b="1" dirty="0">
                <a:effectLst/>
              </a:rPr>
              <a:t>M. PACHOT Patrick &gt; TRÉSORIER</a:t>
            </a:r>
            <a:br>
              <a:rPr lang="fr-FR" sz="2000" b="1" u="sng" dirty="0">
                <a:effectLst/>
              </a:rPr>
            </a:br>
            <a:r>
              <a:rPr lang="fr-FR" sz="2000" b="1" dirty="0">
                <a:effectLst/>
              </a:rPr>
              <a:t>M. SASTRE Jérémie &gt; SECRÉTAIRE</a:t>
            </a:r>
            <a:endParaRPr lang="fr-FR" sz="2000" dirty="0">
              <a:effectLst/>
            </a:endParaRPr>
          </a:p>
          <a:p>
            <a:pPr algn="ctr"/>
            <a:r>
              <a:rPr lang="fr-FR" sz="2000" b="1" dirty="0">
                <a:effectLst/>
              </a:rPr>
              <a:t>M.  ALLEON Jérémie &gt; Administrateur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M.  DE CASTRO Fernand &gt; Administrateur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M. FOMBONNE Johann &gt; Administrateur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M. GALDEMAS Christophe &gt; Administrateur</a:t>
            </a:r>
            <a:br>
              <a:rPr lang="fr-FR" sz="2000" dirty="0">
                <a:effectLst/>
              </a:rPr>
            </a:br>
            <a:r>
              <a:rPr lang="fr-FR" sz="2000" b="1" dirty="0">
                <a:effectLst/>
              </a:rPr>
              <a:t>M. GUILLERMET Joann &gt; Administrateur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M. LEFEVRE Christian &gt; Administrateur</a:t>
            </a:r>
            <a:br>
              <a:rPr lang="fr-FR" sz="2000" dirty="0">
                <a:effectLst/>
              </a:rPr>
            </a:br>
            <a:r>
              <a:rPr lang="fr-FR" sz="2000" b="1" dirty="0">
                <a:effectLst/>
              </a:rPr>
              <a:t>M. MEYRAND Mickaël &gt; Administrateur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M. MOREL Didier &gt; Administrateur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M. ROLETTI Emmanuel &gt; Administrateur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M. ZOUAOUI Sofiane &gt; Administrateur</a:t>
            </a:r>
            <a:br>
              <a:rPr lang="fr-FR" b="1" dirty="0">
                <a:effectLst/>
              </a:rPr>
            </a:b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8A1AA1-B7D2-4470-BA4B-0AF723F074D4}"/>
              </a:ext>
            </a:extLst>
          </p:cNvPr>
          <p:cNvSpPr txBox="1"/>
          <p:nvPr/>
        </p:nvSpPr>
        <p:spPr>
          <a:xfrm>
            <a:off x="518816" y="1844824"/>
            <a:ext cx="5433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Tw Cen MT" panose="020B0602020104020603" pitchFamily="34" charset="0"/>
              </a:rPr>
              <a:t>Le Conseil d’Administration de votre AAPPMA a été renouvelé le 19/11/2021 lors d’une Assemblée Générale élective. Ce nouveau Conseil exercera ses fonctions du 01/01/2022 au 31/12/2026.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fr-FR" sz="1800" b="0" i="0" u="none" strike="noStrike" kern="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</a:rPr>
              <a:t>A cette occasion, ont été </a:t>
            </a:r>
            <a:r>
              <a:rPr lang="fr-FR" kern="0" dirty="0">
                <a:solidFill>
                  <a:srgbClr val="000000"/>
                </a:solidFill>
                <a:latin typeface="Tw Cen MT" panose="020B0602020104020603" pitchFamily="34" charset="0"/>
              </a:rPr>
              <a:t>é</a:t>
            </a:r>
            <a:r>
              <a:rPr lang="fr-FR" sz="1800" b="0" i="0" u="none" strike="noStrike" kern="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</a:rPr>
              <a:t>lus :</a:t>
            </a:r>
          </a:p>
          <a:p>
            <a:endParaRPr lang="fr-FR" dirty="0"/>
          </a:p>
        </p:txBody>
      </p:sp>
      <p:pic>
        <p:nvPicPr>
          <p:cNvPr id="7" name="Image 6" descr="Une image contenant texte, boîte&#10;&#10;Description générée automatiquement">
            <a:extLst>
              <a:ext uri="{FF2B5EF4-FFF2-40B4-BE49-F238E27FC236}">
                <a16:creationId xmlns:a16="http://schemas.microsoft.com/office/drawing/2014/main" id="{07A68C80-9670-4DE8-A76F-27F68D1AE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3895143"/>
            <a:ext cx="3565796" cy="26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1435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extérieur, personne&#10;&#10;Description générée automatiquement">
            <a:extLst>
              <a:ext uri="{FF2B5EF4-FFF2-40B4-BE49-F238E27FC236}">
                <a16:creationId xmlns:a16="http://schemas.microsoft.com/office/drawing/2014/main" id="{F703DE78-1D94-4D40-A7BF-0B5FFCC4B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04664"/>
            <a:ext cx="1372372" cy="20156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9" name="Image 8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79757ABA-983F-4A0F-B393-26D1F81F0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59" y="404664"/>
            <a:ext cx="1573010" cy="19767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1" name="Image 10" descr="Une image contenant extérieur, personne, terrain, montagne&#10;&#10;Description générée automatiquement">
            <a:extLst>
              <a:ext uri="{FF2B5EF4-FFF2-40B4-BE49-F238E27FC236}">
                <a16:creationId xmlns:a16="http://schemas.microsoft.com/office/drawing/2014/main" id="{8500BF1C-0602-4C74-878C-6D3195E03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53" y="396347"/>
            <a:ext cx="1579629" cy="1985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3" name="Image 12" descr="Une image contenant personne, poisson, poisson à nageoires molles, poisson à nageoires piquantes&#10;&#10;Description générée automatiquement">
            <a:extLst>
              <a:ext uri="{FF2B5EF4-FFF2-40B4-BE49-F238E27FC236}">
                <a16:creationId xmlns:a16="http://schemas.microsoft.com/office/drawing/2014/main" id="{0CD82C02-78CE-4A86-B923-7B63C835D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4" y="2673142"/>
            <a:ext cx="1575900" cy="1980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5" name="Image 14" descr="Une image contenant ciel, extérieur, herbe, poisson&#10;&#10;Description générée automatiquement">
            <a:extLst>
              <a:ext uri="{FF2B5EF4-FFF2-40B4-BE49-F238E27FC236}">
                <a16:creationId xmlns:a16="http://schemas.microsoft.com/office/drawing/2014/main" id="{52F97E8F-5385-49DB-B2D0-502B71922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67" y="2668457"/>
            <a:ext cx="1579629" cy="1985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7" name="Image 16" descr="Une image contenant personne, poisson, poisson à nageoires piquantes&#10;&#10;Description générée automatiquement">
            <a:extLst>
              <a:ext uri="{FF2B5EF4-FFF2-40B4-BE49-F238E27FC236}">
                <a16:creationId xmlns:a16="http://schemas.microsoft.com/office/drawing/2014/main" id="{94233045-392C-4299-A03F-823C619FD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50" y="400607"/>
            <a:ext cx="1576239" cy="1980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9" name="Image 18" descr="Une image contenant arbre, extérieur, eau, personne&#10;&#10;Description générée automatiquement">
            <a:extLst>
              <a:ext uri="{FF2B5EF4-FFF2-40B4-BE49-F238E27FC236}">
                <a16:creationId xmlns:a16="http://schemas.microsoft.com/office/drawing/2014/main" id="{29E4A8EB-7C2D-4302-8320-172060DCB8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23" y="2626575"/>
            <a:ext cx="1579629" cy="1985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1" name="Image 20" descr="Une image contenant eau, extérieur, plage, poisson&#10;&#10;Description générée automatiquement">
            <a:extLst>
              <a:ext uri="{FF2B5EF4-FFF2-40B4-BE49-F238E27FC236}">
                <a16:creationId xmlns:a16="http://schemas.microsoft.com/office/drawing/2014/main" id="{38DB81C3-B05F-4F7F-8C92-FD91C09C6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90" y="380728"/>
            <a:ext cx="1576238" cy="19807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3" name="Image 22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5CC6458B-9C5B-4830-8476-ABB4F16F1A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52" y="2653597"/>
            <a:ext cx="1576239" cy="1980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5" name="Image 24" descr="Une image contenant personne, poisson, poisson à nageoires molles&#10;&#10;Description générée automatiquement">
            <a:extLst>
              <a:ext uri="{FF2B5EF4-FFF2-40B4-BE49-F238E27FC236}">
                <a16:creationId xmlns:a16="http://schemas.microsoft.com/office/drawing/2014/main" id="{9E751468-3194-41F4-A1B4-CB9937E87B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90" y="2687995"/>
            <a:ext cx="1576238" cy="19807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7" name="Image 26" descr="Une image contenant texte, homme, personne, extérieur&#10;&#10;Description générée automatiquement">
            <a:extLst>
              <a:ext uri="{FF2B5EF4-FFF2-40B4-BE49-F238E27FC236}">
                <a16:creationId xmlns:a16="http://schemas.microsoft.com/office/drawing/2014/main" id="{7CF3B07F-F9FC-483D-8B77-FF97CEE5F0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4" y="4856802"/>
            <a:ext cx="1417934" cy="17818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9" name="Image 28" descr="Une image contenant personne, extérieur, terrain, homme&#10;&#10;Description générée automatiquement">
            <a:extLst>
              <a:ext uri="{FF2B5EF4-FFF2-40B4-BE49-F238E27FC236}">
                <a16:creationId xmlns:a16="http://schemas.microsoft.com/office/drawing/2014/main" id="{2BD6693A-0433-42FA-BE64-ABA886AB85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69" y="4856802"/>
            <a:ext cx="1417934" cy="17818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1" name="Image 30" descr="Une image contenant arbre, extérieur, poisson&#10;&#10;Description générée automatiquement">
            <a:extLst>
              <a:ext uri="{FF2B5EF4-FFF2-40B4-BE49-F238E27FC236}">
                <a16:creationId xmlns:a16="http://schemas.microsoft.com/office/drawing/2014/main" id="{C85965EF-BC69-472D-94A7-CEB957AE06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83" y="4856803"/>
            <a:ext cx="1443117" cy="18134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grpSp>
        <p:nvGrpSpPr>
          <p:cNvPr id="16" name="Google Shape;10924;p71">
            <a:extLst>
              <a:ext uri="{FF2B5EF4-FFF2-40B4-BE49-F238E27FC236}">
                <a16:creationId xmlns:a16="http://schemas.microsoft.com/office/drawing/2014/main" id="{A817063A-F238-4BE0-8E26-8873F5A17899}"/>
              </a:ext>
            </a:extLst>
          </p:cNvPr>
          <p:cNvGrpSpPr/>
          <p:nvPr/>
        </p:nvGrpSpPr>
        <p:grpSpPr>
          <a:xfrm>
            <a:off x="10963568" y="2719382"/>
            <a:ext cx="968109" cy="1101045"/>
            <a:chOff x="5800725" y="3785989"/>
            <a:chExt cx="277644" cy="354594"/>
          </a:xfrm>
        </p:grpSpPr>
        <p:sp>
          <p:nvSpPr>
            <p:cNvPr id="18" name="Google Shape;10925;p71">
              <a:extLst>
                <a:ext uri="{FF2B5EF4-FFF2-40B4-BE49-F238E27FC236}">
                  <a16:creationId xmlns:a16="http://schemas.microsoft.com/office/drawing/2014/main" id="{9890B648-063D-4BD0-B44D-57CA82D88B8E}"/>
                </a:ext>
              </a:extLst>
            </p:cNvPr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926;p71">
              <a:extLst>
                <a:ext uri="{FF2B5EF4-FFF2-40B4-BE49-F238E27FC236}">
                  <a16:creationId xmlns:a16="http://schemas.microsoft.com/office/drawing/2014/main" id="{AA733DE6-7BCC-4695-ABF2-91E0E562A354}"/>
                </a:ext>
              </a:extLst>
            </p:cNvPr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927;p71">
              <a:extLst>
                <a:ext uri="{FF2B5EF4-FFF2-40B4-BE49-F238E27FC236}">
                  <a16:creationId xmlns:a16="http://schemas.microsoft.com/office/drawing/2014/main" id="{0F7FEBBD-2207-47D3-AF22-0BEEBC690D1C}"/>
                </a:ext>
              </a:extLst>
            </p:cNvPr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28;p71">
              <a:extLst>
                <a:ext uri="{FF2B5EF4-FFF2-40B4-BE49-F238E27FC236}">
                  <a16:creationId xmlns:a16="http://schemas.microsoft.com/office/drawing/2014/main" id="{94D2A100-348E-4F50-A7BD-6BF7C5786CFA}"/>
                </a:ext>
              </a:extLst>
            </p:cNvPr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929;p71">
              <a:extLst>
                <a:ext uri="{FF2B5EF4-FFF2-40B4-BE49-F238E27FC236}">
                  <a16:creationId xmlns:a16="http://schemas.microsoft.com/office/drawing/2014/main" id="{0C3C2160-0D39-4716-A6EB-2D9769160360}"/>
                </a:ext>
              </a:extLst>
            </p:cNvPr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930;p71">
              <a:extLst>
                <a:ext uri="{FF2B5EF4-FFF2-40B4-BE49-F238E27FC236}">
                  <a16:creationId xmlns:a16="http://schemas.microsoft.com/office/drawing/2014/main" id="{FC881BF2-E738-4EF8-BC0E-887DD7F5C5D2}"/>
                </a:ext>
              </a:extLst>
            </p:cNvPr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0931;p71">
              <a:extLst>
                <a:ext uri="{FF2B5EF4-FFF2-40B4-BE49-F238E27FC236}">
                  <a16:creationId xmlns:a16="http://schemas.microsoft.com/office/drawing/2014/main" id="{5D99FBB3-6BD9-47B5-9C5E-D3CD9E2E971C}"/>
                </a:ext>
              </a:extLst>
            </p:cNvPr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0924;p71">
            <a:extLst>
              <a:ext uri="{FF2B5EF4-FFF2-40B4-BE49-F238E27FC236}">
                <a16:creationId xmlns:a16="http://schemas.microsoft.com/office/drawing/2014/main" id="{BC694EC0-18AD-441E-BF9C-71505315E167}"/>
              </a:ext>
            </a:extLst>
          </p:cNvPr>
          <p:cNvGrpSpPr/>
          <p:nvPr/>
        </p:nvGrpSpPr>
        <p:grpSpPr>
          <a:xfrm>
            <a:off x="10974097" y="529527"/>
            <a:ext cx="900990" cy="984736"/>
            <a:chOff x="5800725" y="3785989"/>
            <a:chExt cx="277644" cy="354594"/>
          </a:xfrm>
        </p:grpSpPr>
        <p:sp>
          <p:nvSpPr>
            <p:cNvPr id="33" name="Google Shape;10925;p71">
              <a:extLst>
                <a:ext uri="{FF2B5EF4-FFF2-40B4-BE49-F238E27FC236}">
                  <a16:creationId xmlns:a16="http://schemas.microsoft.com/office/drawing/2014/main" id="{8DC2FCAB-CDAA-4539-8572-399F494160CE}"/>
                </a:ext>
              </a:extLst>
            </p:cNvPr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926;p71">
              <a:extLst>
                <a:ext uri="{FF2B5EF4-FFF2-40B4-BE49-F238E27FC236}">
                  <a16:creationId xmlns:a16="http://schemas.microsoft.com/office/drawing/2014/main" id="{E321093E-97F4-4854-BF81-4E2019900E1B}"/>
                </a:ext>
              </a:extLst>
            </p:cNvPr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927;p71">
              <a:extLst>
                <a:ext uri="{FF2B5EF4-FFF2-40B4-BE49-F238E27FC236}">
                  <a16:creationId xmlns:a16="http://schemas.microsoft.com/office/drawing/2014/main" id="{F735CD7C-0834-4DE2-AB89-DE216AE60B25}"/>
                </a:ext>
              </a:extLst>
            </p:cNvPr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928;p71">
              <a:extLst>
                <a:ext uri="{FF2B5EF4-FFF2-40B4-BE49-F238E27FC236}">
                  <a16:creationId xmlns:a16="http://schemas.microsoft.com/office/drawing/2014/main" id="{FE809489-6A40-4272-9A7B-37811A337CEF}"/>
                </a:ext>
              </a:extLst>
            </p:cNvPr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929;p71">
              <a:extLst>
                <a:ext uri="{FF2B5EF4-FFF2-40B4-BE49-F238E27FC236}">
                  <a16:creationId xmlns:a16="http://schemas.microsoft.com/office/drawing/2014/main" id="{747899C5-6422-4871-B865-7C459A63C1F3}"/>
                </a:ext>
              </a:extLst>
            </p:cNvPr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930;p71">
              <a:extLst>
                <a:ext uri="{FF2B5EF4-FFF2-40B4-BE49-F238E27FC236}">
                  <a16:creationId xmlns:a16="http://schemas.microsoft.com/office/drawing/2014/main" id="{4382C46A-FBB6-4A0E-BBC9-33149E6E2270}"/>
                </a:ext>
              </a:extLst>
            </p:cNvPr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931;p71">
              <a:extLst>
                <a:ext uri="{FF2B5EF4-FFF2-40B4-BE49-F238E27FC236}">
                  <a16:creationId xmlns:a16="http://schemas.microsoft.com/office/drawing/2014/main" id="{DCB5C7A6-7CA2-4884-A845-89D9FCCF91B5}"/>
                </a:ext>
              </a:extLst>
            </p:cNvPr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0924;p71">
            <a:extLst>
              <a:ext uri="{FF2B5EF4-FFF2-40B4-BE49-F238E27FC236}">
                <a16:creationId xmlns:a16="http://schemas.microsoft.com/office/drawing/2014/main" id="{974342DB-9276-49C5-832C-15AC77BC4467}"/>
              </a:ext>
            </a:extLst>
          </p:cNvPr>
          <p:cNvGrpSpPr/>
          <p:nvPr/>
        </p:nvGrpSpPr>
        <p:grpSpPr>
          <a:xfrm>
            <a:off x="6869204" y="4981637"/>
            <a:ext cx="761461" cy="751519"/>
            <a:chOff x="5800725" y="3785989"/>
            <a:chExt cx="277644" cy="354594"/>
          </a:xfrm>
        </p:grpSpPr>
        <p:sp>
          <p:nvSpPr>
            <p:cNvPr id="41" name="Google Shape;10925;p71">
              <a:extLst>
                <a:ext uri="{FF2B5EF4-FFF2-40B4-BE49-F238E27FC236}">
                  <a16:creationId xmlns:a16="http://schemas.microsoft.com/office/drawing/2014/main" id="{87BA058A-8AAB-49B2-BAC6-F061562AF1AE}"/>
                </a:ext>
              </a:extLst>
            </p:cNvPr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926;p71">
              <a:extLst>
                <a:ext uri="{FF2B5EF4-FFF2-40B4-BE49-F238E27FC236}">
                  <a16:creationId xmlns:a16="http://schemas.microsoft.com/office/drawing/2014/main" id="{8D818560-B7EC-4663-A68D-DC69EF1991EE}"/>
                </a:ext>
              </a:extLst>
            </p:cNvPr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927;p71">
              <a:extLst>
                <a:ext uri="{FF2B5EF4-FFF2-40B4-BE49-F238E27FC236}">
                  <a16:creationId xmlns:a16="http://schemas.microsoft.com/office/drawing/2014/main" id="{069D659A-A712-4FB6-A79F-9F20FE6CB767}"/>
                </a:ext>
              </a:extLst>
            </p:cNvPr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928;p71">
              <a:extLst>
                <a:ext uri="{FF2B5EF4-FFF2-40B4-BE49-F238E27FC236}">
                  <a16:creationId xmlns:a16="http://schemas.microsoft.com/office/drawing/2014/main" id="{214A878F-E92D-4F6A-A70C-466277C0861C}"/>
                </a:ext>
              </a:extLst>
            </p:cNvPr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929;p71">
              <a:extLst>
                <a:ext uri="{FF2B5EF4-FFF2-40B4-BE49-F238E27FC236}">
                  <a16:creationId xmlns:a16="http://schemas.microsoft.com/office/drawing/2014/main" id="{733B2687-3336-4DAC-BC02-91CFBF283BFB}"/>
                </a:ext>
              </a:extLst>
            </p:cNvPr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930;p71">
              <a:extLst>
                <a:ext uri="{FF2B5EF4-FFF2-40B4-BE49-F238E27FC236}">
                  <a16:creationId xmlns:a16="http://schemas.microsoft.com/office/drawing/2014/main" id="{4166ABB9-DE66-40ED-AA18-DFB2C84DCB4C}"/>
                </a:ext>
              </a:extLst>
            </p:cNvPr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0931;p71">
              <a:extLst>
                <a:ext uri="{FF2B5EF4-FFF2-40B4-BE49-F238E27FC236}">
                  <a16:creationId xmlns:a16="http://schemas.microsoft.com/office/drawing/2014/main" id="{8FC6CED7-AAF8-4086-BCBF-E3987509594A}"/>
                </a:ext>
              </a:extLst>
            </p:cNvPr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D062D2B0-963A-4F93-B070-6D243F7A79D1}"/>
              </a:ext>
            </a:extLst>
          </p:cNvPr>
          <p:cNvSpPr txBox="1"/>
          <p:nvPr/>
        </p:nvSpPr>
        <p:spPr>
          <a:xfrm>
            <a:off x="10859452" y="1597347"/>
            <a:ext cx="122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Sofiane ZOUAOUI</a:t>
            </a:r>
          </a:p>
          <a:p>
            <a:r>
              <a:rPr lang="fr-FR" sz="1000" b="1" dirty="0"/>
              <a:t>Administrateur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AF098ED-25D2-42AF-B6EE-3363F3A3C926}"/>
              </a:ext>
            </a:extLst>
          </p:cNvPr>
          <p:cNvSpPr txBox="1"/>
          <p:nvPr/>
        </p:nvSpPr>
        <p:spPr>
          <a:xfrm>
            <a:off x="10928413" y="3885506"/>
            <a:ext cx="119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Christian LEFEVRE</a:t>
            </a:r>
          </a:p>
          <a:p>
            <a:r>
              <a:rPr lang="fr-FR" sz="1000" b="1" dirty="0"/>
              <a:t>Administrateur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53F4E0F-5995-43EF-AE32-B2D09055CDAB}"/>
              </a:ext>
            </a:extLst>
          </p:cNvPr>
          <p:cNvSpPr txBox="1"/>
          <p:nvPr/>
        </p:nvSpPr>
        <p:spPr>
          <a:xfrm>
            <a:off x="6652180" y="5798512"/>
            <a:ext cx="119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Christian PEZZOTA</a:t>
            </a:r>
          </a:p>
          <a:p>
            <a:r>
              <a:rPr lang="fr-FR" sz="1000" b="1" dirty="0"/>
              <a:t>Membre coopté</a:t>
            </a:r>
          </a:p>
        </p:txBody>
      </p:sp>
      <p:grpSp>
        <p:nvGrpSpPr>
          <p:cNvPr id="48" name="Google Shape;10924;p71">
            <a:extLst>
              <a:ext uri="{FF2B5EF4-FFF2-40B4-BE49-F238E27FC236}">
                <a16:creationId xmlns:a16="http://schemas.microsoft.com/office/drawing/2014/main" id="{04CAC296-D475-4E5E-A05D-CB39C9A0FA54}"/>
              </a:ext>
            </a:extLst>
          </p:cNvPr>
          <p:cNvGrpSpPr/>
          <p:nvPr/>
        </p:nvGrpSpPr>
        <p:grpSpPr>
          <a:xfrm>
            <a:off x="8278576" y="4930777"/>
            <a:ext cx="761459" cy="770992"/>
            <a:chOff x="5800725" y="3785989"/>
            <a:chExt cx="277644" cy="354594"/>
          </a:xfrm>
        </p:grpSpPr>
        <p:sp>
          <p:nvSpPr>
            <p:cNvPr id="49" name="Google Shape;10925;p71">
              <a:extLst>
                <a:ext uri="{FF2B5EF4-FFF2-40B4-BE49-F238E27FC236}">
                  <a16:creationId xmlns:a16="http://schemas.microsoft.com/office/drawing/2014/main" id="{E2B1FA07-6EBC-4A69-ACCD-204EA1553291}"/>
                </a:ext>
              </a:extLst>
            </p:cNvPr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926;p71">
              <a:extLst>
                <a:ext uri="{FF2B5EF4-FFF2-40B4-BE49-F238E27FC236}">
                  <a16:creationId xmlns:a16="http://schemas.microsoft.com/office/drawing/2014/main" id="{106E9A35-9E75-47EC-B984-FC094AA524C3}"/>
                </a:ext>
              </a:extLst>
            </p:cNvPr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927;p71">
              <a:extLst>
                <a:ext uri="{FF2B5EF4-FFF2-40B4-BE49-F238E27FC236}">
                  <a16:creationId xmlns:a16="http://schemas.microsoft.com/office/drawing/2014/main" id="{B88E083A-60DC-49C4-AB42-C4990B468336}"/>
                </a:ext>
              </a:extLst>
            </p:cNvPr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928;p71">
              <a:extLst>
                <a:ext uri="{FF2B5EF4-FFF2-40B4-BE49-F238E27FC236}">
                  <a16:creationId xmlns:a16="http://schemas.microsoft.com/office/drawing/2014/main" id="{037AC5F4-3DE4-4889-8FB8-E8F064883B10}"/>
                </a:ext>
              </a:extLst>
            </p:cNvPr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929;p71">
              <a:extLst>
                <a:ext uri="{FF2B5EF4-FFF2-40B4-BE49-F238E27FC236}">
                  <a16:creationId xmlns:a16="http://schemas.microsoft.com/office/drawing/2014/main" id="{BD0D7577-09C2-4196-9915-DCED3637828A}"/>
                </a:ext>
              </a:extLst>
            </p:cNvPr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930;p71">
              <a:extLst>
                <a:ext uri="{FF2B5EF4-FFF2-40B4-BE49-F238E27FC236}">
                  <a16:creationId xmlns:a16="http://schemas.microsoft.com/office/drawing/2014/main" id="{191E6E7C-3F57-4109-B6C5-8E9D5E016776}"/>
                </a:ext>
              </a:extLst>
            </p:cNvPr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0931;p71">
              <a:extLst>
                <a:ext uri="{FF2B5EF4-FFF2-40B4-BE49-F238E27FC236}">
                  <a16:creationId xmlns:a16="http://schemas.microsoft.com/office/drawing/2014/main" id="{3ED9C549-569A-4CC6-8602-0DEE70CA33FB}"/>
                </a:ext>
              </a:extLst>
            </p:cNvPr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0924;p71">
            <a:extLst>
              <a:ext uri="{FF2B5EF4-FFF2-40B4-BE49-F238E27FC236}">
                <a16:creationId xmlns:a16="http://schemas.microsoft.com/office/drawing/2014/main" id="{3C617E17-447B-4192-BB20-61861C6D00BA}"/>
              </a:ext>
            </a:extLst>
          </p:cNvPr>
          <p:cNvGrpSpPr/>
          <p:nvPr/>
        </p:nvGrpSpPr>
        <p:grpSpPr>
          <a:xfrm>
            <a:off x="9529266" y="4926177"/>
            <a:ext cx="832793" cy="770992"/>
            <a:chOff x="5800725" y="3785989"/>
            <a:chExt cx="277644" cy="354594"/>
          </a:xfrm>
        </p:grpSpPr>
        <p:sp>
          <p:nvSpPr>
            <p:cNvPr id="59" name="Google Shape;10925;p71">
              <a:extLst>
                <a:ext uri="{FF2B5EF4-FFF2-40B4-BE49-F238E27FC236}">
                  <a16:creationId xmlns:a16="http://schemas.microsoft.com/office/drawing/2014/main" id="{E6C1A0DE-959E-47CD-A371-04B1198D7039}"/>
                </a:ext>
              </a:extLst>
            </p:cNvPr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926;p71">
              <a:extLst>
                <a:ext uri="{FF2B5EF4-FFF2-40B4-BE49-F238E27FC236}">
                  <a16:creationId xmlns:a16="http://schemas.microsoft.com/office/drawing/2014/main" id="{1A732BCE-17F3-4973-8443-997A34ED10E3}"/>
                </a:ext>
              </a:extLst>
            </p:cNvPr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927;p71">
              <a:extLst>
                <a:ext uri="{FF2B5EF4-FFF2-40B4-BE49-F238E27FC236}">
                  <a16:creationId xmlns:a16="http://schemas.microsoft.com/office/drawing/2014/main" id="{AE4780B6-147E-4066-B853-640BD07769D2}"/>
                </a:ext>
              </a:extLst>
            </p:cNvPr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28;p71">
              <a:extLst>
                <a:ext uri="{FF2B5EF4-FFF2-40B4-BE49-F238E27FC236}">
                  <a16:creationId xmlns:a16="http://schemas.microsoft.com/office/drawing/2014/main" id="{E9660B74-83AD-433A-A3A3-1C97E8BE59C5}"/>
                </a:ext>
              </a:extLst>
            </p:cNvPr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929;p71">
              <a:extLst>
                <a:ext uri="{FF2B5EF4-FFF2-40B4-BE49-F238E27FC236}">
                  <a16:creationId xmlns:a16="http://schemas.microsoft.com/office/drawing/2014/main" id="{E7DAC1CF-9B30-4801-B327-DB0D74A628E4}"/>
                </a:ext>
              </a:extLst>
            </p:cNvPr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930;p71">
              <a:extLst>
                <a:ext uri="{FF2B5EF4-FFF2-40B4-BE49-F238E27FC236}">
                  <a16:creationId xmlns:a16="http://schemas.microsoft.com/office/drawing/2014/main" id="{717E9B3F-11C0-422A-9A4D-97D960E5D7BC}"/>
                </a:ext>
              </a:extLst>
            </p:cNvPr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0931;p71">
              <a:extLst>
                <a:ext uri="{FF2B5EF4-FFF2-40B4-BE49-F238E27FC236}">
                  <a16:creationId xmlns:a16="http://schemas.microsoft.com/office/drawing/2014/main" id="{AF85451C-0A29-42E7-8953-3FACC4406A00}"/>
                </a:ext>
              </a:extLst>
            </p:cNvPr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B687304A-DBD8-4A06-B75D-83D87AD11DBA}"/>
              </a:ext>
            </a:extLst>
          </p:cNvPr>
          <p:cNvSpPr txBox="1"/>
          <p:nvPr/>
        </p:nvSpPr>
        <p:spPr>
          <a:xfrm>
            <a:off x="8123544" y="5781062"/>
            <a:ext cx="119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Cyrille MARGIRIER</a:t>
            </a:r>
          </a:p>
          <a:p>
            <a:r>
              <a:rPr lang="fr-FR" sz="1000" b="1" dirty="0"/>
              <a:t>Membre coopté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8EFCFA84-7D2A-4667-827A-D84BF11D1CF7}"/>
              </a:ext>
            </a:extLst>
          </p:cNvPr>
          <p:cNvSpPr txBox="1"/>
          <p:nvPr/>
        </p:nvSpPr>
        <p:spPr>
          <a:xfrm>
            <a:off x="9415614" y="5798512"/>
            <a:ext cx="119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Jean Luc PRAY</a:t>
            </a:r>
          </a:p>
          <a:p>
            <a:r>
              <a:rPr lang="fr-FR" sz="1000" b="1" dirty="0"/>
              <a:t>Membre coopté</a:t>
            </a:r>
          </a:p>
        </p:txBody>
      </p:sp>
      <p:grpSp>
        <p:nvGrpSpPr>
          <p:cNvPr id="84" name="Google Shape;10924;p71">
            <a:extLst>
              <a:ext uri="{FF2B5EF4-FFF2-40B4-BE49-F238E27FC236}">
                <a16:creationId xmlns:a16="http://schemas.microsoft.com/office/drawing/2014/main" id="{1DD75E08-5259-4141-9171-4F27EB2E8F3A}"/>
              </a:ext>
            </a:extLst>
          </p:cNvPr>
          <p:cNvGrpSpPr/>
          <p:nvPr/>
        </p:nvGrpSpPr>
        <p:grpSpPr>
          <a:xfrm>
            <a:off x="10785296" y="4914432"/>
            <a:ext cx="917496" cy="884080"/>
            <a:chOff x="5800725" y="3785989"/>
            <a:chExt cx="277644" cy="354594"/>
          </a:xfrm>
        </p:grpSpPr>
        <p:sp>
          <p:nvSpPr>
            <p:cNvPr id="85" name="Google Shape;10925;p71">
              <a:extLst>
                <a:ext uri="{FF2B5EF4-FFF2-40B4-BE49-F238E27FC236}">
                  <a16:creationId xmlns:a16="http://schemas.microsoft.com/office/drawing/2014/main" id="{38018FCD-3ACF-426C-9765-A3A4D99039D2}"/>
                </a:ext>
              </a:extLst>
            </p:cNvPr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926;p71">
              <a:extLst>
                <a:ext uri="{FF2B5EF4-FFF2-40B4-BE49-F238E27FC236}">
                  <a16:creationId xmlns:a16="http://schemas.microsoft.com/office/drawing/2014/main" id="{CBE756FD-6680-48A2-A658-39991763EA8E}"/>
                </a:ext>
              </a:extLst>
            </p:cNvPr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927;p71">
              <a:extLst>
                <a:ext uri="{FF2B5EF4-FFF2-40B4-BE49-F238E27FC236}">
                  <a16:creationId xmlns:a16="http://schemas.microsoft.com/office/drawing/2014/main" id="{BB38C510-7940-42B9-928C-4400DFF85780}"/>
                </a:ext>
              </a:extLst>
            </p:cNvPr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928;p71">
              <a:extLst>
                <a:ext uri="{FF2B5EF4-FFF2-40B4-BE49-F238E27FC236}">
                  <a16:creationId xmlns:a16="http://schemas.microsoft.com/office/drawing/2014/main" id="{0197B86D-8318-444E-AFA8-EC3CA1C7CB95}"/>
                </a:ext>
              </a:extLst>
            </p:cNvPr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929;p71">
              <a:extLst>
                <a:ext uri="{FF2B5EF4-FFF2-40B4-BE49-F238E27FC236}">
                  <a16:creationId xmlns:a16="http://schemas.microsoft.com/office/drawing/2014/main" id="{DB71BAF1-CD81-4825-BF58-9558A9D17A63}"/>
                </a:ext>
              </a:extLst>
            </p:cNvPr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930;p71">
              <a:extLst>
                <a:ext uri="{FF2B5EF4-FFF2-40B4-BE49-F238E27FC236}">
                  <a16:creationId xmlns:a16="http://schemas.microsoft.com/office/drawing/2014/main" id="{BA401616-226C-435A-ABEA-D5603894BD88}"/>
                </a:ext>
              </a:extLst>
            </p:cNvPr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0931;p71">
              <a:extLst>
                <a:ext uri="{FF2B5EF4-FFF2-40B4-BE49-F238E27FC236}">
                  <a16:creationId xmlns:a16="http://schemas.microsoft.com/office/drawing/2014/main" id="{FB9EA801-F9CD-4CC3-BE7D-4C6A9BBD2655}"/>
                </a:ext>
              </a:extLst>
            </p:cNvPr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ZoneTexte 91">
            <a:extLst>
              <a:ext uri="{FF2B5EF4-FFF2-40B4-BE49-F238E27FC236}">
                <a16:creationId xmlns:a16="http://schemas.microsoft.com/office/drawing/2014/main" id="{15AF195A-C94F-43FF-A80F-6CCEF8F984C6}"/>
              </a:ext>
            </a:extLst>
          </p:cNvPr>
          <p:cNvSpPr txBox="1"/>
          <p:nvPr/>
        </p:nvSpPr>
        <p:spPr>
          <a:xfrm>
            <a:off x="10716652" y="5818713"/>
            <a:ext cx="119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Bruno PERRIER </a:t>
            </a:r>
          </a:p>
          <a:p>
            <a:r>
              <a:rPr lang="fr-FR" sz="1000" b="1" dirty="0"/>
              <a:t>Membre coopté</a:t>
            </a:r>
          </a:p>
        </p:txBody>
      </p:sp>
    </p:spTree>
    <p:extLst>
      <p:ext uri="{BB962C8B-B14F-4D97-AF65-F5344CB8AC3E}">
        <p14:creationId xmlns:p14="http://schemas.microsoft.com/office/powerpoint/2010/main" val="73224384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onds dans l’ea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781</Words>
  <Application>Microsoft Office PowerPoint</Application>
  <PresentationFormat>Grand écran</PresentationFormat>
  <Paragraphs>96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Tw Cen MT</vt:lpstr>
      <vt:lpstr>Ronds dans l’eau</vt:lpstr>
      <vt:lpstr>Assemblée générale de l’aappma la gaule annonéenne</vt:lpstr>
      <vt:lpstr>Minute de silence en hommage à</vt:lpstr>
      <vt:lpstr>Mot du président</vt:lpstr>
      <vt:lpstr>Présentation PowerPoint</vt:lpstr>
      <vt:lpstr>2021: Une année particulière, des activités au ralenti …</vt:lpstr>
      <vt:lpstr>Présentation PowerPoint</vt:lpstr>
      <vt:lpstr>Lac de vert </vt:lpstr>
      <vt:lpstr>Présentation PowerPoint</vt:lpstr>
      <vt:lpstr>Présentation PowerPoint</vt:lpstr>
      <vt:lpstr>Perspectives 2022 </vt:lpstr>
      <vt:lpstr>Bilan financier 2021</vt:lpstr>
      <vt:lpstr>Budget prévisionnel 2022</vt:lpstr>
      <vt:lpstr>Validation des nouveaux commissaires aux comptes</vt:lpstr>
      <vt:lpstr>Bilan d’activités du club mouche</vt:lpstr>
      <vt:lpstr>Validation des gardes-Pêche Particuliers</vt:lpstr>
      <vt:lpstr>Validation des VŒUX POUR L’ASSEMBLEE GENERALE DE LA FEDERATION DE PÊCHE DE L’ARDECHE</vt:lpstr>
      <vt:lpstr>Validation de la carte de pêche  « promotionnelle automne »  2022</vt:lpstr>
      <vt:lpstr>Intervention du syndicat des trois rivières</vt:lpstr>
      <vt:lpstr>Questions / échanges avec la salle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NATHAN</dc:creator>
  <cp:lastModifiedBy>Didier DUCLAUT</cp:lastModifiedBy>
  <cp:revision>96</cp:revision>
  <cp:lastPrinted>2020-01-20T20:50:16Z</cp:lastPrinted>
  <dcterms:created xsi:type="dcterms:W3CDTF">2019-01-13T15:44:57Z</dcterms:created>
  <dcterms:modified xsi:type="dcterms:W3CDTF">2022-02-04T13:19:27Z</dcterms:modified>
</cp:coreProperties>
</file>